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glb" ContentType="model/gltf.binary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059" r:id="rId1"/>
  </p:sldMasterIdLst>
  <p:sldIdLst>
    <p:sldId id="256" r:id="rId2"/>
    <p:sldId id="265" r:id="rId3"/>
    <p:sldId id="268" r:id="rId4"/>
    <p:sldId id="277" r:id="rId5"/>
    <p:sldId id="279" r:id="rId6"/>
    <p:sldId id="269" r:id="rId7"/>
    <p:sldId id="270" r:id="rId8"/>
    <p:sldId id="271" r:id="rId9"/>
    <p:sldId id="263" r:id="rId10"/>
    <p:sldId id="264" r:id="rId11"/>
    <p:sldId id="280" r:id="rId12"/>
    <p:sldId id="278" r:id="rId13"/>
    <p:sldId id="272" r:id="rId14"/>
    <p:sldId id="274" r:id="rId15"/>
    <p:sldId id="266" r:id="rId1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5E5E5"/>
    <a:srgbClr val="2FA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63" d="100"/>
          <a:sy n="63" d="100"/>
        </p:scale>
        <p:origin x="732" y="6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_rels/data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svg"/><Relationship Id="rId1" Type="http://schemas.openxmlformats.org/officeDocument/2006/relationships/image" Target="../media/image4.png"/><Relationship Id="rId4" Type="http://schemas.openxmlformats.org/officeDocument/2006/relationships/image" Target="../media/image7.svg"/></Relationships>
</file>

<file path=ppt/diagrams/_rels/data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svg"/><Relationship Id="rId3" Type="http://schemas.openxmlformats.org/officeDocument/2006/relationships/image" Target="../media/image15.png"/><Relationship Id="rId7" Type="http://schemas.openxmlformats.org/officeDocument/2006/relationships/image" Target="../media/image19.png"/><Relationship Id="rId2" Type="http://schemas.openxmlformats.org/officeDocument/2006/relationships/image" Target="../media/image14.svg"/><Relationship Id="rId1" Type="http://schemas.openxmlformats.org/officeDocument/2006/relationships/image" Target="../media/image13.png"/><Relationship Id="rId6" Type="http://schemas.openxmlformats.org/officeDocument/2006/relationships/image" Target="../media/image18.svg"/><Relationship Id="rId5" Type="http://schemas.openxmlformats.org/officeDocument/2006/relationships/image" Target="../media/image17.png"/><Relationship Id="rId4" Type="http://schemas.openxmlformats.org/officeDocument/2006/relationships/image" Target="../media/image16.svg"/></Relationships>
</file>

<file path=ppt/diagrams/_rels/drawing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svg"/><Relationship Id="rId1" Type="http://schemas.openxmlformats.org/officeDocument/2006/relationships/image" Target="../media/image4.png"/><Relationship Id="rId4" Type="http://schemas.openxmlformats.org/officeDocument/2006/relationships/image" Target="../media/image7.svg"/></Relationships>
</file>

<file path=ppt/diagrams/_rels/drawing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svg"/><Relationship Id="rId3" Type="http://schemas.openxmlformats.org/officeDocument/2006/relationships/image" Target="../media/image15.png"/><Relationship Id="rId7" Type="http://schemas.openxmlformats.org/officeDocument/2006/relationships/image" Target="../media/image19.png"/><Relationship Id="rId2" Type="http://schemas.openxmlformats.org/officeDocument/2006/relationships/image" Target="../media/image14.svg"/><Relationship Id="rId1" Type="http://schemas.openxmlformats.org/officeDocument/2006/relationships/image" Target="../media/image13.png"/><Relationship Id="rId6" Type="http://schemas.openxmlformats.org/officeDocument/2006/relationships/image" Target="../media/image18.svg"/><Relationship Id="rId5" Type="http://schemas.openxmlformats.org/officeDocument/2006/relationships/image" Target="../media/image17.png"/><Relationship Id="rId4" Type="http://schemas.openxmlformats.org/officeDocument/2006/relationships/image" Target="../media/image16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8790D73-55A6-48D0-AAA1-E7BF77C5A743}" type="doc">
      <dgm:prSet loTypeId="urn:microsoft.com/office/officeart/2005/8/layout/hierarchy2" loCatId="hierarchy" qsTypeId="urn:microsoft.com/office/officeart/2005/8/quickstyle/simple3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A4EBEC35-D08B-44A1-B65F-FD9669F286D5}">
      <dgm:prSet phldrT="[Text]" custT="1"/>
      <dgm:spPr>
        <a:solidFill>
          <a:schemeClr val="accent1">
            <a:lumMod val="20000"/>
            <a:lumOff val="80000"/>
          </a:schemeClr>
        </a:solidFill>
        <a:ln>
          <a:noFill/>
        </a:ln>
        <a:effectLst>
          <a:outerShdw blurRad="107950" dist="12700" dir="5400000" algn="ctr">
            <a:srgbClr val="000000"/>
          </a:outerShdw>
        </a:effectLst>
        <a:scene3d>
          <a:camera prst="orthographicFront">
            <a:rot lat="0" lon="0" rev="0"/>
          </a:camera>
          <a:lightRig rig="soft" dir="t">
            <a:rot lat="0" lon="0" rev="0"/>
          </a:lightRig>
        </a:scene3d>
        <a:sp3d contourW="44450" prstMaterial="matte">
          <a:bevelT w="63500" h="63500" prst="artDeco"/>
          <a:contourClr>
            <a:srgbClr val="FFFFFF"/>
          </a:contourClr>
        </a:sp3d>
      </dgm:spPr>
      <dgm:t>
        <a:bodyPr/>
        <a:lstStyle/>
        <a:p>
          <a:r>
            <a:rPr lang="lt-LT" sz="2800" dirty="0">
              <a:latin typeface="Times New Roman" panose="02020603050405020304" pitchFamily="18" charset="0"/>
              <a:cs typeface="Times New Roman" panose="02020603050405020304" pitchFamily="18" charset="0"/>
            </a:rPr>
            <a:t>ŽŪM</a:t>
          </a:r>
        </a:p>
        <a:p>
          <a:r>
            <a:rPr lang="lt-LT" sz="2800" dirty="0">
              <a:latin typeface="Times New Roman" panose="02020603050405020304" pitchFamily="18" charset="0"/>
              <a:cs typeface="Times New Roman" panose="02020603050405020304" pitchFamily="18" charset="0"/>
            </a:rPr>
            <a:t>ir</a:t>
          </a:r>
        </a:p>
        <a:p>
          <a:r>
            <a:rPr lang="lt-LT" sz="2800" dirty="0">
              <a:latin typeface="Times New Roman" panose="02020603050405020304" pitchFamily="18" charset="0"/>
              <a:cs typeface="Times New Roman" panose="02020603050405020304" pitchFamily="18" charset="0"/>
            </a:rPr>
            <a:t> organizacijos</a:t>
          </a:r>
          <a:endParaRPr lang="en-US" sz="28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067DE5EB-BEE5-4EC2-B351-802A3AE7DA82}" type="parTrans" cxnId="{9A11F765-EF0B-4D8A-806C-2B92FD6A4209}">
      <dgm:prSet/>
      <dgm:spPr/>
      <dgm:t>
        <a:bodyPr/>
        <a:lstStyle/>
        <a:p>
          <a:endParaRPr lang="en-US"/>
        </a:p>
      </dgm:t>
    </dgm:pt>
    <dgm:pt modelId="{D06787D8-8484-44E9-ADB6-3571FCD4FFE3}" type="sibTrans" cxnId="{9A11F765-EF0B-4D8A-806C-2B92FD6A4209}">
      <dgm:prSet/>
      <dgm:spPr/>
      <dgm:t>
        <a:bodyPr/>
        <a:lstStyle/>
        <a:p>
          <a:endParaRPr lang="en-US"/>
        </a:p>
      </dgm:t>
    </dgm:pt>
    <dgm:pt modelId="{6B2AB902-D930-4994-B6C4-E48805D02533}">
      <dgm:prSet phldrT="[Text]" custT="1"/>
      <dgm:spPr>
        <a:solidFill>
          <a:schemeClr val="accent2">
            <a:lumMod val="20000"/>
            <a:lumOff val="80000"/>
          </a:schemeClr>
        </a:solidFill>
        <a:ln>
          <a:noFill/>
        </a:ln>
        <a:effectLst>
          <a:outerShdw blurRad="107950" dist="12700" dir="5400000" algn="ctr">
            <a:srgbClr val="000000"/>
          </a:outerShdw>
        </a:effectLst>
        <a:scene3d>
          <a:camera prst="orthographicFront">
            <a:rot lat="0" lon="0" rev="0"/>
          </a:camera>
          <a:lightRig rig="soft" dir="t">
            <a:rot lat="0" lon="0" rev="0"/>
          </a:lightRig>
        </a:scene3d>
        <a:sp3d contourW="44450" prstMaterial="matte">
          <a:bevelT w="63500" h="63500" prst="artDeco"/>
          <a:contourClr>
            <a:srgbClr val="FFFFFF"/>
          </a:contourClr>
        </a:sp3d>
      </dgm:spPr>
      <dgm:t>
        <a:bodyPr/>
        <a:lstStyle/>
        <a:p>
          <a:pPr marL="0" marR="0" lvl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lt-LT" sz="1800" dirty="0">
              <a:latin typeface="Times New Roman" panose="02020603050405020304" pitchFamily="18" charset="0"/>
              <a:cs typeface="Times New Roman" panose="02020603050405020304" pitchFamily="18" charset="0"/>
            </a:rPr>
            <a:t>Intensyviau kovoti su korupcijos apraiškomis ir rizikos veiksniais</a:t>
          </a:r>
          <a:endParaRPr lang="en-US" sz="1800" dirty="0"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marL="0" lvl="0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300" dirty="0"/>
        </a:p>
      </dgm:t>
    </dgm:pt>
    <dgm:pt modelId="{18E68151-9A9F-497C-A0F9-A0F31FCB4A6D}" type="parTrans" cxnId="{71735CDB-0838-4154-94FB-0B68A7AB8DC7}">
      <dgm:prSet/>
      <dgm:spPr/>
      <dgm:t>
        <a:bodyPr/>
        <a:lstStyle/>
        <a:p>
          <a:endParaRPr lang="en-US"/>
        </a:p>
      </dgm:t>
    </dgm:pt>
    <dgm:pt modelId="{09E70E12-B477-4703-98DB-A3EBA77D5890}" type="sibTrans" cxnId="{71735CDB-0838-4154-94FB-0B68A7AB8DC7}">
      <dgm:prSet/>
      <dgm:spPr/>
      <dgm:t>
        <a:bodyPr/>
        <a:lstStyle/>
        <a:p>
          <a:endParaRPr lang="en-US"/>
        </a:p>
      </dgm:t>
    </dgm:pt>
    <dgm:pt modelId="{CA8DC6B3-51D6-4082-A719-E47673BD4486}">
      <dgm:prSet phldrT="[Text]" custT="1"/>
      <dgm:spPr>
        <a:solidFill>
          <a:schemeClr val="accent2">
            <a:lumMod val="20000"/>
            <a:lumOff val="80000"/>
          </a:schemeClr>
        </a:solidFill>
        <a:ln>
          <a:noFill/>
        </a:ln>
        <a:effectLst>
          <a:outerShdw blurRad="107950" dist="12700" dir="5400000" algn="ctr">
            <a:srgbClr val="000000"/>
          </a:outerShdw>
        </a:effectLst>
        <a:scene3d>
          <a:camera prst="orthographicFront">
            <a:rot lat="0" lon="0" rev="0"/>
          </a:camera>
          <a:lightRig rig="soft" dir="t">
            <a:rot lat="0" lon="0" rev="0"/>
          </a:lightRig>
        </a:scene3d>
        <a:sp3d contourW="44450" prstMaterial="matte">
          <a:bevelT w="63500" h="63500" prst="artDeco"/>
          <a:contourClr>
            <a:srgbClr val="FFFFFF"/>
          </a:contourClr>
        </a:sp3d>
      </dgm:spPr>
      <dgm:t>
        <a:bodyPr/>
        <a:lstStyle/>
        <a:p>
          <a:pPr marL="0" lvl="0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lt-LT" sz="1800" noProof="0" dirty="0">
              <a:latin typeface="Times New Roman" panose="02020603050405020304" pitchFamily="18" charset="0"/>
              <a:cs typeface="Times New Roman" panose="02020603050405020304" pitchFamily="18" charset="0"/>
            </a:rPr>
            <a:t>Didinti veiklos skaidrumą</a:t>
          </a:r>
          <a:r>
            <a:rPr lang="lt-LT" sz="1800" dirty="0">
              <a:latin typeface="Times New Roman" panose="02020603050405020304" pitchFamily="18" charset="0"/>
              <a:cs typeface="Times New Roman" panose="02020603050405020304" pitchFamily="18" charset="0"/>
            </a:rPr>
            <a:t> ir atvirumą</a:t>
          </a:r>
          <a:endParaRPr lang="en-US" sz="18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875B2D1-B021-4F8E-B84C-5AE21BEC37CD}" type="parTrans" cxnId="{BA863F82-8645-46CB-89E7-F02DC6D6F0C6}">
      <dgm:prSet/>
      <dgm:spPr/>
      <dgm:t>
        <a:bodyPr/>
        <a:lstStyle/>
        <a:p>
          <a:endParaRPr lang="en-US"/>
        </a:p>
      </dgm:t>
    </dgm:pt>
    <dgm:pt modelId="{9EAFB282-A89A-4326-AAFA-6DCA36172803}" type="sibTrans" cxnId="{BA863F82-8645-46CB-89E7-F02DC6D6F0C6}">
      <dgm:prSet/>
      <dgm:spPr/>
      <dgm:t>
        <a:bodyPr/>
        <a:lstStyle/>
        <a:p>
          <a:endParaRPr lang="en-US"/>
        </a:p>
      </dgm:t>
    </dgm:pt>
    <dgm:pt modelId="{FD0C919C-4343-4D65-A882-5D03602D1245}">
      <dgm:prSet phldrT="[Text]" custT="1"/>
      <dgm:spPr>
        <a:solidFill>
          <a:schemeClr val="accent2">
            <a:lumMod val="20000"/>
            <a:lumOff val="80000"/>
          </a:schemeClr>
        </a:solidFill>
        <a:ln>
          <a:noFill/>
        </a:ln>
        <a:effectLst>
          <a:outerShdw blurRad="107950" dist="12700" dir="5400000" algn="ctr">
            <a:srgbClr val="000000"/>
          </a:outerShdw>
        </a:effectLst>
        <a:scene3d>
          <a:camera prst="orthographicFront">
            <a:rot lat="0" lon="0" rev="0"/>
          </a:camera>
          <a:lightRig rig="soft" dir="t">
            <a:rot lat="0" lon="0" rev="0"/>
          </a:lightRig>
        </a:scene3d>
        <a:sp3d contourW="44450" prstMaterial="matte">
          <a:bevelT w="63500" h="63500" prst="artDeco"/>
          <a:contourClr>
            <a:srgbClr val="FFFFFF"/>
          </a:contourClr>
        </a:sp3d>
      </dgm:spPr>
      <dgm:t>
        <a:bodyPr/>
        <a:lstStyle/>
        <a:p>
          <a:pPr marL="0" marR="0" lvl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lt-LT" sz="1800" dirty="0">
              <a:latin typeface="Times New Roman" panose="02020603050405020304" pitchFamily="18" charset="0"/>
              <a:cs typeface="Times New Roman" panose="02020603050405020304" pitchFamily="18" charset="0"/>
            </a:rPr>
            <a:t>Aiškiai apibrėžti darbuotojų veiklos ir elgesio principus, nustatant aukštesnius skaidresnio elgesio standartus</a:t>
          </a:r>
          <a:endParaRPr lang="en-US" sz="1800" dirty="0"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marL="0" lvl="0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700" dirty="0"/>
        </a:p>
      </dgm:t>
    </dgm:pt>
    <dgm:pt modelId="{F5DC8B88-E963-444F-BFCE-1233396C7C4A}" type="parTrans" cxnId="{7CF90164-C9AF-4C5D-911A-03723CF57B5D}">
      <dgm:prSet/>
      <dgm:spPr/>
      <dgm:t>
        <a:bodyPr/>
        <a:lstStyle/>
        <a:p>
          <a:endParaRPr lang="en-US"/>
        </a:p>
      </dgm:t>
    </dgm:pt>
    <dgm:pt modelId="{ECD5F8E6-0389-47DE-B8ED-2A51D0DE97DE}" type="sibTrans" cxnId="{7CF90164-C9AF-4C5D-911A-03723CF57B5D}">
      <dgm:prSet/>
      <dgm:spPr/>
      <dgm:t>
        <a:bodyPr/>
        <a:lstStyle/>
        <a:p>
          <a:endParaRPr lang="en-US"/>
        </a:p>
      </dgm:t>
    </dgm:pt>
    <dgm:pt modelId="{C31B6CB7-1256-4D1E-8E63-87445E129242}">
      <dgm:prSet custT="1"/>
      <dgm:spPr>
        <a:solidFill>
          <a:schemeClr val="accent2">
            <a:lumMod val="20000"/>
            <a:lumOff val="80000"/>
          </a:schemeClr>
        </a:solidFill>
        <a:ln>
          <a:noFill/>
        </a:ln>
        <a:effectLst>
          <a:outerShdw blurRad="107950" dist="12700" dir="5400000" algn="ctr">
            <a:srgbClr val="000000"/>
          </a:outerShdw>
        </a:effectLst>
        <a:scene3d>
          <a:camera prst="orthographicFront">
            <a:rot lat="0" lon="0" rev="0"/>
          </a:camera>
          <a:lightRig rig="soft" dir="t">
            <a:rot lat="0" lon="0" rev="0"/>
          </a:lightRig>
        </a:scene3d>
        <a:sp3d contourW="44450" prstMaterial="matte">
          <a:bevelT w="63500" h="63500" prst="artDeco"/>
          <a:contourClr>
            <a:srgbClr val="FFFFFF"/>
          </a:contourClr>
        </a:sp3d>
      </dgm:spPr>
      <dgm:t>
        <a:bodyPr/>
        <a:lstStyle/>
        <a:p>
          <a:r>
            <a:rPr lang="lt-LT" sz="1800">
              <a:latin typeface="Times New Roman" panose="02020603050405020304" pitchFamily="18" charset="0"/>
              <a:cs typeface="Times New Roman" panose="02020603050405020304" pitchFamily="18" charset="0"/>
            </a:rPr>
            <a:t>Puoselėti nepriekaištingą reputaciją</a:t>
          </a:r>
          <a:endParaRPr lang="lt-LT" sz="18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F317BD74-D3A3-4779-AD4A-E1CAFEE812C0}" type="parTrans" cxnId="{2D89AB2C-9540-4638-A676-CB78CEDCEB2A}">
      <dgm:prSet/>
      <dgm:spPr/>
      <dgm:t>
        <a:bodyPr/>
        <a:lstStyle/>
        <a:p>
          <a:endParaRPr lang="en-US"/>
        </a:p>
      </dgm:t>
    </dgm:pt>
    <dgm:pt modelId="{CA7DC155-F830-4416-9D07-C4282CA613B7}" type="sibTrans" cxnId="{2D89AB2C-9540-4638-A676-CB78CEDCEB2A}">
      <dgm:prSet/>
      <dgm:spPr/>
      <dgm:t>
        <a:bodyPr/>
        <a:lstStyle/>
        <a:p>
          <a:endParaRPr lang="en-US"/>
        </a:p>
      </dgm:t>
    </dgm:pt>
    <dgm:pt modelId="{B93511F0-1798-4B5C-9783-2917DDDA672D}">
      <dgm:prSet custT="1"/>
      <dgm:spPr>
        <a:solidFill>
          <a:schemeClr val="accent2">
            <a:lumMod val="20000"/>
            <a:lumOff val="80000"/>
          </a:schemeClr>
        </a:solidFill>
        <a:ln>
          <a:noFill/>
        </a:ln>
        <a:effectLst>
          <a:outerShdw blurRad="107950" dist="12700" dir="5400000" algn="ctr">
            <a:srgbClr val="000000"/>
          </a:outerShdw>
        </a:effectLst>
        <a:scene3d>
          <a:camera prst="orthographicFront">
            <a:rot lat="0" lon="0" rev="0"/>
          </a:camera>
          <a:lightRig rig="soft" dir="t">
            <a:rot lat="0" lon="0" rev="0"/>
          </a:lightRig>
        </a:scene3d>
        <a:sp3d contourW="44450" prstMaterial="matte">
          <a:bevelT w="63500" h="63500" prst="artDeco"/>
          <a:contourClr>
            <a:srgbClr val="FFFFFF"/>
          </a:contourClr>
        </a:sp3d>
      </dgm:spPr>
      <dgm:t>
        <a:bodyPr/>
        <a:lstStyle/>
        <a:p>
          <a:pPr marL="0" marR="0" lvl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lt-LT" sz="1800" dirty="0">
              <a:latin typeface="Times New Roman" panose="02020603050405020304" pitchFamily="18" charset="0"/>
              <a:cs typeface="Times New Roman" panose="02020603050405020304" pitchFamily="18" charset="0"/>
            </a:rPr>
            <a:t>Efektyvinti viešųjų ir privačių interesų valdymą</a:t>
          </a:r>
        </a:p>
        <a:p>
          <a:endParaRPr lang="en-US" sz="1400" dirty="0"/>
        </a:p>
      </dgm:t>
    </dgm:pt>
    <dgm:pt modelId="{7B2DE482-24B2-4B53-AF3E-7081EF8F7143}" type="parTrans" cxnId="{152E4234-36FF-45DF-8C13-0E83FF5F40FE}">
      <dgm:prSet/>
      <dgm:spPr/>
      <dgm:t>
        <a:bodyPr/>
        <a:lstStyle/>
        <a:p>
          <a:endParaRPr lang="en-US"/>
        </a:p>
      </dgm:t>
    </dgm:pt>
    <dgm:pt modelId="{F8D601C4-143B-4B4C-9B33-2A7B16AE0A71}" type="sibTrans" cxnId="{152E4234-36FF-45DF-8C13-0E83FF5F40FE}">
      <dgm:prSet/>
      <dgm:spPr/>
      <dgm:t>
        <a:bodyPr/>
        <a:lstStyle/>
        <a:p>
          <a:endParaRPr lang="en-US"/>
        </a:p>
      </dgm:t>
    </dgm:pt>
    <dgm:pt modelId="{C66BAF65-757A-4255-B76F-42F830DC0FFB}">
      <dgm:prSet custT="1"/>
      <dgm:spPr>
        <a:solidFill>
          <a:schemeClr val="accent2">
            <a:lumMod val="20000"/>
            <a:lumOff val="80000"/>
          </a:schemeClr>
        </a:solidFill>
        <a:ln>
          <a:noFill/>
        </a:ln>
        <a:effectLst>
          <a:outerShdw blurRad="107950" dist="12700" dir="5400000" algn="ctr">
            <a:srgbClr val="000000"/>
          </a:outerShdw>
        </a:effectLst>
        <a:scene3d>
          <a:camera prst="orthographicFront">
            <a:rot lat="0" lon="0" rev="0"/>
          </a:camera>
          <a:lightRig rig="soft" dir="t">
            <a:rot lat="0" lon="0" rev="0"/>
          </a:lightRig>
        </a:scene3d>
        <a:sp3d contourW="44450" prstMaterial="matte">
          <a:bevelT w="63500" h="63500" prst="artDeco"/>
          <a:contourClr>
            <a:srgbClr val="FFFFFF"/>
          </a:contourClr>
        </a:sp3d>
      </dgm:spPr>
      <dgm:t>
        <a:bodyPr/>
        <a:lstStyle/>
        <a:p>
          <a:pPr>
            <a:buNone/>
          </a:pPr>
          <a:r>
            <a:rPr lang="lt-LT" sz="1800" dirty="0">
              <a:latin typeface="Times New Roman" panose="02020603050405020304" pitchFamily="18" charset="0"/>
              <a:cs typeface="Times New Roman" panose="02020603050405020304" pitchFamily="18" charset="0"/>
            </a:rPr>
            <a:t>Didinti visuomenės pasitikėjimą</a:t>
          </a:r>
        </a:p>
      </dgm:t>
    </dgm:pt>
    <dgm:pt modelId="{98EBAA6C-C1F3-48A1-8856-E1026740494D}" type="parTrans" cxnId="{E4DE996C-9F34-4AB5-B81E-E10A1038946E}">
      <dgm:prSet/>
      <dgm:spPr/>
      <dgm:t>
        <a:bodyPr/>
        <a:lstStyle/>
        <a:p>
          <a:endParaRPr lang="en-US"/>
        </a:p>
      </dgm:t>
    </dgm:pt>
    <dgm:pt modelId="{63E460E6-33FF-4162-819B-FA419BE4651A}" type="sibTrans" cxnId="{E4DE996C-9F34-4AB5-B81E-E10A1038946E}">
      <dgm:prSet/>
      <dgm:spPr/>
      <dgm:t>
        <a:bodyPr/>
        <a:lstStyle/>
        <a:p>
          <a:endParaRPr lang="en-US"/>
        </a:p>
      </dgm:t>
    </dgm:pt>
    <dgm:pt modelId="{F19DAECD-67E5-4F3B-90AD-3AA170E4BFCA}" type="pres">
      <dgm:prSet presAssocID="{B8790D73-55A6-48D0-AAA1-E7BF77C5A743}" presName="diagram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</dgm:pt>
    <dgm:pt modelId="{5CEE9269-5FAE-46A8-9D18-EDA96D61CDE2}" type="pres">
      <dgm:prSet presAssocID="{A4EBEC35-D08B-44A1-B65F-FD9669F286D5}" presName="root1" presStyleCnt="0"/>
      <dgm:spPr/>
    </dgm:pt>
    <dgm:pt modelId="{2865CCC8-B43B-4C2A-9197-8F96B2D22CFA}" type="pres">
      <dgm:prSet presAssocID="{A4EBEC35-D08B-44A1-B65F-FD9669F286D5}" presName="LevelOneTextNode" presStyleLbl="node0" presStyleIdx="0" presStyleCnt="1" custScaleX="161527" custScaleY="339787" custLinFactNeighborX="-72278" custLinFactNeighborY="28056">
        <dgm:presLayoutVars>
          <dgm:chPref val="3"/>
        </dgm:presLayoutVars>
      </dgm:prSet>
      <dgm:spPr/>
    </dgm:pt>
    <dgm:pt modelId="{504E2A47-E975-4588-9D08-A4F1C05FB5AC}" type="pres">
      <dgm:prSet presAssocID="{A4EBEC35-D08B-44A1-B65F-FD9669F286D5}" presName="level2hierChild" presStyleCnt="0"/>
      <dgm:spPr/>
    </dgm:pt>
    <dgm:pt modelId="{7E0F3F1D-2F63-4F9C-B158-3A06AAF7C716}" type="pres">
      <dgm:prSet presAssocID="{18E68151-9A9F-497C-A0F9-A0F31FCB4A6D}" presName="conn2-1" presStyleLbl="parChTrans1D2" presStyleIdx="0" presStyleCnt="6"/>
      <dgm:spPr/>
    </dgm:pt>
    <dgm:pt modelId="{8058DFCF-AC55-49AF-A620-3792D792D052}" type="pres">
      <dgm:prSet presAssocID="{18E68151-9A9F-497C-A0F9-A0F31FCB4A6D}" presName="connTx" presStyleLbl="parChTrans1D2" presStyleIdx="0" presStyleCnt="6"/>
      <dgm:spPr/>
    </dgm:pt>
    <dgm:pt modelId="{FAE4B269-7368-441E-8CAA-7E3376AA98ED}" type="pres">
      <dgm:prSet presAssocID="{6B2AB902-D930-4994-B6C4-E48805D02533}" presName="root2" presStyleCnt="0"/>
      <dgm:spPr/>
    </dgm:pt>
    <dgm:pt modelId="{045F610F-6D41-45CA-A0F3-EE09CA4F8457}" type="pres">
      <dgm:prSet presAssocID="{6B2AB902-D930-4994-B6C4-E48805D02533}" presName="LevelTwoTextNode" presStyleLbl="node2" presStyleIdx="0" presStyleCnt="6" custScaleX="255138" custLinFactY="15235" custLinFactNeighborX="19387" custLinFactNeighborY="100000">
        <dgm:presLayoutVars>
          <dgm:chPref val="3"/>
        </dgm:presLayoutVars>
      </dgm:prSet>
      <dgm:spPr/>
    </dgm:pt>
    <dgm:pt modelId="{482D1B2C-4EB9-46D3-A869-435B8441921E}" type="pres">
      <dgm:prSet presAssocID="{6B2AB902-D930-4994-B6C4-E48805D02533}" presName="level3hierChild" presStyleCnt="0"/>
      <dgm:spPr/>
    </dgm:pt>
    <dgm:pt modelId="{213B3873-6B0B-45F3-BE81-CBE93DE211AC}" type="pres">
      <dgm:prSet presAssocID="{8875B2D1-B021-4F8E-B84C-5AE21BEC37CD}" presName="conn2-1" presStyleLbl="parChTrans1D2" presStyleIdx="1" presStyleCnt="6"/>
      <dgm:spPr/>
    </dgm:pt>
    <dgm:pt modelId="{2CDAE2F5-74D3-4A93-90EB-6A771F0819B2}" type="pres">
      <dgm:prSet presAssocID="{8875B2D1-B021-4F8E-B84C-5AE21BEC37CD}" presName="connTx" presStyleLbl="parChTrans1D2" presStyleIdx="1" presStyleCnt="6"/>
      <dgm:spPr/>
    </dgm:pt>
    <dgm:pt modelId="{A1883696-309C-4B2B-85FA-CF58A11B5287}" type="pres">
      <dgm:prSet presAssocID="{CA8DC6B3-51D6-4082-A719-E47673BD4486}" presName="root2" presStyleCnt="0"/>
      <dgm:spPr/>
    </dgm:pt>
    <dgm:pt modelId="{2642E06F-C0DC-498C-B451-2B2CBDAF230E}" type="pres">
      <dgm:prSet presAssocID="{CA8DC6B3-51D6-4082-A719-E47673BD4486}" presName="LevelTwoTextNode" presStyleLbl="node2" presStyleIdx="1" presStyleCnt="6" custScaleX="254360" custScaleY="96935" custLinFactY="10628" custLinFactNeighborX="20739" custLinFactNeighborY="100000">
        <dgm:presLayoutVars>
          <dgm:chPref val="3"/>
        </dgm:presLayoutVars>
      </dgm:prSet>
      <dgm:spPr/>
    </dgm:pt>
    <dgm:pt modelId="{DAB02F89-00AC-4068-9DB1-F2E02997B263}" type="pres">
      <dgm:prSet presAssocID="{CA8DC6B3-51D6-4082-A719-E47673BD4486}" presName="level3hierChild" presStyleCnt="0"/>
      <dgm:spPr/>
    </dgm:pt>
    <dgm:pt modelId="{0B42FE5A-798B-4AB2-AC54-816F0B8210DB}" type="pres">
      <dgm:prSet presAssocID="{7B2DE482-24B2-4B53-AF3E-7081EF8F7143}" presName="conn2-1" presStyleLbl="parChTrans1D2" presStyleIdx="2" presStyleCnt="6"/>
      <dgm:spPr/>
    </dgm:pt>
    <dgm:pt modelId="{E9C801A2-8FC9-428D-885C-D3A31D22F3BE}" type="pres">
      <dgm:prSet presAssocID="{7B2DE482-24B2-4B53-AF3E-7081EF8F7143}" presName="connTx" presStyleLbl="parChTrans1D2" presStyleIdx="2" presStyleCnt="6"/>
      <dgm:spPr/>
    </dgm:pt>
    <dgm:pt modelId="{1F05F209-7D93-451A-B878-4B049B4B40D1}" type="pres">
      <dgm:prSet presAssocID="{B93511F0-1798-4B5C-9783-2917DDDA672D}" presName="root2" presStyleCnt="0"/>
      <dgm:spPr/>
    </dgm:pt>
    <dgm:pt modelId="{A5BFE92E-13E1-4B53-BAA1-D0437E2A2908}" type="pres">
      <dgm:prSet presAssocID="{B93511F0-1798-4B5C-9783-2917DDDA672D}" presName="LevelTwoTextNode" presStyleLbl="node2" presStyleIdx="2" presStyleCnt="6" custScaleX="256618" custLinFactY="100000" custLinFactNeighborX="17892" custLinFactNeighborY="119087">
        <dgm:presLayoutVars>
          <dgm:chPref val="3"/>
        </dgm:presLayoutVars>
      </dgm:prSet>
      <dgm:spPr/>
    </dgm:pt>
    <dgm:pt modelId="{314C780D-5B00-45AB-BAD5-CB8CBAE94C72}" type="pres">
      <dgm:prSet presAssocID="{B93511F0-1798-4B5C-9783-2917DDDA672D}" presName="level3hierChild" presStyleCnt="0"/>
      <dgm:spPr/>
    </dgm:pt>
    <dgm:pt modelId="{75317EE9-CDC2-4BBD-B65F-98F746D415CD}" type="pres">
      <dgm:prSet presAssocID="{F5DC8B88-E963-444F-BFCE-1233396C7C4A}" presName="conn2-1" presStyleLbl="parChTrans1D2" presStyleIdx="3" presStyleCnt="6"/>
      <dgm:spPr/>
    </dgm:pt>
    <dgm:pt modelId="{0E562909-2590-4033-80EE-18CDE6974E0B}" type="pres">
      <dgm:prSet presAssocID="{F5DC8B88-E963-444F-BFCE-1233396C7C4A}" presName="connTx" presStyleLbl="parChTrans1D2" presStyleIdx="3" presStyleCnt="6"/>
      <dgm:spPr/>
    </dgm:pt>
    <dgm:pt modelId="{36D7D2D8-620B-4F3C-B18B-F329653546FE}" type="pres">
      <dgm:prSet presAssocID="{FD0C919C-4343-4D65-A882-5D03602D1245}" presName="root2" presStyleCnt="0"/>
      <dgm:spPr/>
    </dgm:pt>
    <dgm:pt modelId="{3F30B11E-BA13-4596-B219-D3EE007B2654}" type="pres">
      <dgm:prSet presAssocID="{FD0C919C-4343-4D65-A882-5D03602D1245}" presName="LevelTwoTextNode" presStyleLbl="node2" presStyleIdx="3" presStyleCnt="6" custScaleX="255206" custScaleY="112091" custLinFactY="100000" custLinFactNeighborX="20090" custLinFactNeighborY="124511">
        <dgm:presLayoutVars>
          <dgm:chPref val="3"/>
        </dgm:presLayoutVars>
      </dgm:prSet>
      <dgm:spPr/>
    </dgm:pt>
    <dgm:pt modelId="{A9D990A8-121A-451D-95C7-91CB03B1F425}" type="pres">
      <dgm:prSet presAssocID="{FD0C919C-4343-4D65-A882-5D03602D1245}" presName="level3hierChild" presStyleCnt="0"/>
      <dgm:spPr/>
    </dgm:pt>
    <dgm:pt modelId="{4ED374C5-562F-489D-BAD4-28612AB3ABAF}" type="pres">
      <dgm:prSet presAssocID="{F317BD74-D3A3-4779-AD4A-E1CAFEE812C0}" presName="conn2-1" presStyleLbl="parChTrans1D2" presStyleIdx="4" presStyleCnt="6"/>
      <dgm:spPr/>
    </dgm:pt>
    <dgm:pt modelId="{728EAFE1-87DC-46E3-9A5B-25FB0D7BFB27}" type="pres">
      <dgm:prSet presAssocID="{F317BD74-D3A3-4779-AD4A-E1CAFEE812C0}" presName="connTx" presStyleLbl="parChTrans1D2" presStyleIdx="4" presStyleCnt="6"/>
      <dgm:spPr/>
    </dgm:pt>
    <dgm:pt modelId="{DB434B76-C4B9-457E-9A78-0FE7DEB39509}" type="pres">
      <dgm:prSet presAssocID="{C31B6CB7-1256-4D1E-8E63-87445E129242}" presName="root2" presStyleCnt="0"/>
      <dgm:spPr/>
    </dgm:pt>
    <dgm:pt modelId="{E480F5F7-1ED3-4FD1-B442-37B7815561B1}" type="pres">
      <dgm:prSet presAssocID="{C31B6CB7-1256-4D1E-8E63-87445E129242}" presName="LevelTwoTextNode" presStyleLbl="node2" presStyleIdx="4" presStyleCnt="6" custScaleX="258370" custScaleY="92437" custLinFactY="-34430" custLinFactNeighborX="18982" custLinFactNeighborY="-100000">
        <dgm:presLayoutVars>
          <dgm:chPref val="3"/>
        </dgm:presLayoutVars>
      </dgm:prSet>
      <dgm:spPr/>
    </dgm:pt>
    <dgm:pt modelId="{A05283C9-32CA-43FA-9FF4-A39CCBAE9946}" type="pres">
      <dgm:prSet presAssocID="{C31B6CB7-1256-4D1E-8E63-87445E129242}" presName="level3hierChild" presStyleCnt="0"/>
      <dgm:spPr/>
    </dgm:pt>
    <dgm:pt modelId="{7DE0F18E-953B-40CC-BBD1-B8D78D1D2F03}" type="pres">
      <dgm:prSet presAssocID="{98EBAA6C-C1F3-48A1-8856-E1026740494D}" presName="conn2-1" presStyleLbl="parChTrans1D2" presStyleIdx="5" presStyleCnt="6"/>
      <dgm:spPr/>
    </dgm:pt>
    <dgm:pt modelId="{03632AC9-7D62-4E05-9F27-35167C729E4C}" type="pres">
      <dgm:prSet presAssocID="{98EBAA6C-C1F3-48A1-8856-E1026740494D}" presName="connTx" presStyleLbl="parChTrans1D2" presStyleIdx="5" presStyleCnt="6"/>
      <dgm:spPr/>
    </dgm:pt>
    <dgm:pt modelId="{B78F819D-FE8D-4808-B55E-0EE417F6A17D}" type="pres">
      <dgm:prSet presAssocID="{C66BAF65-757A-4255-B76F-42F830DC0FFB}" presName="root2" presStyleCnt="0"/>
      <dgm:spPr/>
    </dgm:pt>
    <dgm:pt modelId="{7240A8E8-66EE-4A02-946E-E95F6036FE85}" type="pres">
      <dgm:prSet presAssocID="{C66BAF65-757A-4255-B76F-42F830DC0FFB}" presName="LevelTwoTextNode" presStyleLbl="node2" presStyleIdx="5" presStyleCnt="6" custScaleX="256888" custLinFactY="-277075" custLinFactNeighborX="16486" custLinFactNeighborY="-300000">
        <dgm:presLayoutVars>
          <dgm:chPref val="3"/>
        </dgm:presLayoutVars>
      </dgm:prSet>
      <dgm:spPr/>
    </dgm:pt>
    <dgm:pt modelId="{049F57F8-3576-42B2-A981-8DE19EE41C64}" type="pres">
      <dgm:prSet presAssocID="{C66BAF65-757A-4255-B76F-42F830DC0FFB}" presName="level3hierChild" presStyleCnt="0"/>
      <dgm:spPr/>
    </dgm:pt>
  </dgm:ptLst>
  <dgm:cxnLst>
    <dgm:cxn modelId="{AC299211-98D1-4821-B236-07F3F785BE97}" type="presOf" srcId="{A4EBEC35-D08B-44A1-B65F-FD9669F286D5}" destId="{2865CCC8-B43B-4C2A-9197-8F96B2D22CFA}" srcOrd="0" destOrd="0" presId="urn:microsoft.com/office/officeart/2005/8/layout/hierarchy2"/>
    <dgm:cxn modelId="{695DB41F-1507-4682-8490-E8C84DC412F4}" type="presOf" srcId="{F317BD74-D3A3-4779-AD4A-E1CAFEE812C0}" destId="{4ED374C5-562F-489D-BAD4-28612AB3ABAF}" srcOrd="0" destOrd="0" presId="urn:microsoft.com/office/officeart/2005/8/layout/hierarchy2"/>
    <dgm:cxn modelId="{F2131D20-B828-48A6-B28C-7CAB8D36ADA3}" type="presOf" srcId="{98EBAA6C-C1F3-48A1-8856-E1026740494D}" destId="{7DE0F18E-953B-40CC-BBD1-B8D78D1D2F03}" srcOrd="0" destOrd="0" presId="urn:microsoft.com/office/officeart/2005/8/layout/hierarchy2"/>
    <dgm:cxn modelId="{2D89AB2C-9540-4638-A676-CB78CEDCEB2A}" srcId="{A4EBEC35-D08B-44A1-B65F-FD9669F286D5}" destId="{C31B6CB7-1256-4D1E-8E63-87445E129242}" srcOrd="4" destOrd="0" parTransId="{F317BD74-D3A3-4779-AD4A-E1CAFEE812C0}" sibTransId="{CA7DC155-F830-4416-9D07-C4282CA613B7}"/>
    <dgm:cxn modelId="{53A42B2E-2108-4F49-B15D-E1FE7D1E1760}" type="presOf" srcId="{C31B6CB7-1256-4D1E-8E63-87445E129242}" destId="{E480F5F7-1ED3-4FD1-B442-37B7815561B1}" srcOrd="0" destOrd="0" presId="urn:microsoft.com/office/officeart/2005/8/layout/hierarchy2"/>
    <dgm:cxn modelId="{49135F34-225A-4C19-A992-0BA0F890B2B6}" type="presOf" srcId="{7B2DE482-24B2-4B53-AF3E-7081EF8F7143}" destId="{0B42FE5A-798B-4AB2-AC54-816F0B8210DB}" srcOrd="0" destOrd="0" presId="urn:microsoft.com/office/officeart/2005/8/layout/hierarchy2"/>
    <dgm:cxn modelId="{152E4234-36FF-45DF-8C13-0E83FF5F40FE}" srcId="{A4EBEC35-D08B-44A1-B65F-FD9669F286D5}" destId="{B93511F0-1798-4B5C-9783-2917DDDA672D}" srcOrd="2" destOrd="0" parTransId="{7B2DE482-24B2-4B53-AF3E-7081EF8F7143}" sibTransId="{F8D601C4-143B-4B4C-9B33-2A7B16AE0A71}"/>
    <dgm:cxn modelId="{7CF90164-C9AF-4C5D-911A-03723CF57B5D}" srcId="{A4EBEC35-D08B-44A1-B65F-FD9669F286D5}" destId="{FD0C919C-4343-4D65-A882-5D03602D1245}" srcOrd="3" destOrd="0" parTransId="{F5DC8B88-E963-444F-BFCE-1233396C7C4A}" sibTransId="{ECD5F8E6-0389-47DE-B8ED-2A51D0DE97DE}"/>
    <dgm:cxn modelId="{9A11F765-EF0B-4D8A-806C-2B92FD6A4209}" srcId="{B8790D73-55A6-48D0-AAA1-E7BF77C5A743}" destId="{A4EBEC35-D08B-44A1-B65F-FD9669F286D5}" srcOrd="0" destOrd="0" parTransId="{067DE5EB-BEE5-4EC2-B351-802A3AE7DA82}" sibTransId="{D06787D8-8484-44E9-ADB6-3571FCD4FFE3}"/>
    <dgm:cxn modelId="{A8C98066-400B-4A7D-BF2E-ADE68CFF0922}" type="presOf" srcId="{F5DC8B88-E963-444F-BFCE-1233396C7C4A}" destId="{75317EE9-CDC2-4BBD-B65F-98F746D415CD}" srcOrd="0" destOrd="0" presId="urn:microsoft.com/office/officeart/2005/8/layout/hierarchy2"/>
    <dgm:cxn modelId="{88EC2169-5441-4E55-9D91-B308CED1DD41}" type="presOf" srcId="{7B2DE482-24B2-4B53-AF3E-7081EF8F7143}" destId="{E9C801A2-8FC9-428D-885C-D3A31D22F3BE}" srcOrd="1" destOrd="0" presId="urn:microsoft.com/office/officeart/2005/8/layout/hierarchy2"/>
    <dgm:cxn modelId="{CA4A7C4B-1E0F-4E99-A21C-934EE63C9AF0}" type="presOf" srcId="{C66BAF65-757A-4255-B76F-42F830DC0FFB}" destId="{7240A8E8-66EE-4A02-946E-E95F6036FE85}" srcOrd="0" destOrd="0" presId="urn:microsoft.com/office/officeart/2005/8/layout/hierarchy2"/>
    <dgm:cxn modelId="{E4DE996C-9F34-4AB5-B81E-E10A1038946E}" srcId="{A4EBEC35-D08B-44A1-B65F-FD9669F286D5}" destId="{C66BAF65-757A-4255-B76F-42F830DC0FFB}" srcOrd="5" destOrd="0" parTransId="{98EBAA6C-C1F3-48A1-8856-E1026740494D}" sibTransId="{63E460E6-33FF-4162-819B-FA419BE4651A}"/>
    <dgm:cxn modelId="{F0F30856-B5B9-467A-A750-761C7BFEA65E}" type="presOf" srcId="{CA8DC6B3-51D6-4082-A719-E47673BD4486}" destId="{2642E06F-C0DC-498C-B451-2B2CBDAF230E}" srcOrd="0" destOrd="0" presId="urn:microsoft.com/office/officeart/2005/8/layout/hierarchy2"/>
    <dgm:cxn modelId="{BA863F82-8645-46CB-89E7-F02DC6D6F0C6}" srcId="{A4EBEC35-D08B-44A1-B65F-FD9669F286D5}" destId="{CA8DC6B3-51D6-4082-A719-E47673BD4486}" srcOrd="1" destOrd="0" parTransId="{8875B2D1-B021-4F8E-B84C-5AE21BEC37CD}" sibTransId="{9EAFB282-A89A-4326-AAFA-6DCA36172803}"/>
    <dgm:cxn modelId="{ABAC14A8-0B99-4687-B3C2-876E35983288}" type="presOf" srcId="{8875B2D1-B021-4F8E-B84C-5AE21BEC37CD}" destId="{213B3873-6B0B-45F3-BE81-CBE93DE211AC}" srcOrd="0" destOrd="0" presId="urn:microsoft.com/office/officeart/2005/8/layout/hierarchy2"/>
    <dgm:cxn modelId="{B270A6B9-A848-48B5-97BC-0DB4765DEDDA}" type="presOf" srcId="{FD0C919C-4343-4D65-A882-5D03602D1245}" destId="{3F30B11E-BA13-4596-B219-D3EE007B2654}" srcOrd="0" destOrd="0" presId="urn:microsoft.com/office/officeart/2005/8/layout/hierarchy2"/>
    <dgm:cxn modelId="{B0DEE7C8-8720-4357-80DE-ABE31493DF73}" type="presOf" srcId="{18E68151-9A9F-497C-A0F9-A0F31FCB4A6D}" destId="{7E0F3F1D-2F63-4F9C-B158-3A06AAF7C716}" srcOrd="0" destOrd="0" presId="urn:microsoft.com/office/officeart/2005/8/layout/hierarchy2"/>
    <dgm:cxn modelId="{573F75D8-18E2-45AB-92FD-304109AFBC42}" type="presOf" srcId="{8875B2D1-B021-4F8E-B84C-5AE21BEC37CD}" destId="{2CDAE2F5-74D3-4A93-90EB-6A771F0819B2}" srcOrd="1" destOrd="0" presId="urn:microsoft.com/office/officeart/2005/8/layout/hierarchy2"/>
    <dgm:cxn modelId="{4400C3D9-63FB-40B4-A466-B1CD86EE5F12}" type="presOf" srcId="{F317BD74-D3A3-4779-AD4A-E1CAFEE812C0}" destId="{728EAFE1-87DC-46E3-9A5B-25FB0D7BFB27}" srcOrd="1" destOrd="0" presId="urn:microsoft.com/office/officeart/2005/8/layout/hierarchy2"/>
    <dgm:cxn modelId="{71735CDB-0838-4154-94FB-0B68A7AB8DC7}" srcId="{A4EBEC35-D08B-44A1-B65F-FD9669F286D5}" destId="{6B2AB902-D930-4994-B6C4-E48805D02533}" srcOrd="0" destOrd="0" parTransId="{18E68151-9A9F-497C-A0F9-A0F31FCB4A6D}" sibTransId="{09E70E12-B477-4703-98DB-A3EBA77D5890}"/>
    <dgm:cxn modelId="{D3357CE3-5A36-4D3C-AD2F-CF9BF56699F5}" type="presOf" srcId="{B93511F0-1798-4B5C-9783-2917DDDA672D}" destId="{A5BFE92E-13E1-4B53-BAA1-D0437E2A2908}" srcOrd="0" destOrd="0" presId="urn:microsoft.com/office/officeart/2005/8/layout/hierarchy2"/>
    <dgm:cxn modelId="{FA39AAE5-DAF4-4427-BE0D-9BD142F7AA46}" type="presOf" srcId="{18E68151-9A9F-497C-A0F9-A0F31FCB4A6D}" destId="{8058DFCF-AC55-49AF-A620-3792D792D052}" srcOrd="1" destOrd="0" presId="urn:microsoft.com/office/officeart/2005/8/layout/hierarchy2"/>
    <dgm:cxn modelId="{AD74E8E6-96E6-4685-AFF6-DA0D37872395}" type="presOf" srcId="{F5DC8B88-E963-444F-BFCE-1233396C7C4A}" destId="{0E562909-2590-4033-80EE-18CDE6974E0B}" srcOrd="1" destOrd="0" presId="urn:microsoft.com/office/officeart/2005/8/layout/hierarchy2"/>
    <dgm:cxn modelId="{DFD068F6-5BC6-4F3F-BD57-DEC3D94A0FC4}" type="presOf" srcId="{B8790D73-55A6-48D0-AAA1-E7BF77C5A743}" destId="{F19DAECD-67E5-4F3B-90AD-3AA170E4BFCA}" srcOrd="0" destOrd="0" presId="urn:microsoft.com/office/officeart/2005/8/layout/hierarchy2"/>
    <dgm:cxn modelId="{7851C8F7-EAD4-4BCC-8F59-E9A2A5DA920E}" type="presOf" srcId="{98EBAA6C-C1F3-48A1-8856-E1026740494D}" destId="{03632AC9-7D62-4E05-9F27-35167C729E4C}" srcOrd="1" destOrd="0" presId="urn:microsoft.com/office/officeart/2005/8/layout/hierarchy2"/>
    <dgm:cxn modelId="{7F5190FE-AC2E-4110-84C7-5A9695DD1709}" type="presOf" srcId="{6B2AB902-D930-4994-B6C4-E48805D02533}" destId="{045F610F-6D41-45CA-A0F3-EE09CA4F8457}" srcOrd="0" destOrd="0" presId="urn:microsoft.com/office/officeart/2005/8/layout/hierarchy2"/>
    <dgm:cxn modelId="{B312A61F-EC39-4F07-A2C7-D38321074557}" type="presParOf" srcId="{F19DAECD-67E5-4F3B-90AD-3AA170E4BFCA}" destId="{5CEE9269-5FAE-46A8-9D18-EDA96D61CDE2}" srcOrd="0" destOrd="0" presId="urn:microsoft.com/office/officeart/2005/8/layout/hierarchy2"/>
    <dgm:cxn modelId="{913826CB-1BE1-44DE-956F-A76EF3571AB4}" type="presParOf" srcId="{5CEE9269-5FAE-46A8-9D18-EDA96D61CDE2}" destId="{2865CCC8-B43B-4C2A-9197-8F96B2D22CFA}" srcOrd="0" destOrd="0" presId="urn:microsoft.com/office/officeart/2005/8/layout/hierarchy2"/>
    <dgm:cxn modelId="{196DF0F5-E451-4655-93A7-52037CF9FD35}" type="presParOf" srcId="{5CEE9269-5FAE-46A8-9D18-EDA96D61CDE2}" destId="{504E2A47-E975-4588-9D08-A4F1C05FB5AC}" srcOrd="1" destOrd="0" presId="urn:microsoft.com/office/officeart/2005/8/layout/hierarchy2"/>
    <dgm:cxn modelId="{24A25E80-FD30-490A-9F86-783720E9AF44}" type="presParOf" srcId="{504E2A47-E975-4588-9D08-A4F1C05FB5AC}" destId="{7E0F3F1D-2F63-4F9C-B158-3A06AAF7C716}" srcOrd="0" destOrd="0" presId="urn:microsoft.com/office/officeart/2005/8/layout/hierarchy2"/>
    <dgm:cxn modelId="{B9D48619-B969-4491-8423-68429786D1B4}" type="presParOf" srcId="{7E0F3F1D-2F63-4F9C-B158-3A06AAF7C716}" destId="{8058DFCF-AC55-49AF-A620-3792D792D052}" srcOrd="0" destOrd="0" presId="urn:microsoft.com/office/officeart/2005/8/layout/hierarchy2"/>
    <dgm:cxn modelId="{1E397A24-4A14-454A-87D1-2888F4D20659}" type="presParOf" srcId="{504E2A47-E975-4588-9D08-A4F1C05FB5AC}" destId="{FAE4B269-7368-441E-8CAA-7E3376AA98ED}" srcOrd="1" destOrd="0" presId="urn:microsoft.com/office/officeart/2005/8/layout/hierarchy2"/>
    <dgm:cxn modelId="{B0841A18-0EC3-4139-AB14-AC0627FA0CE5}" type="presParOf" srcId="{FAE4B269-7368-441E-8CAA-7E3376AA98ED}" destId="{045F610F-6D41-45CA-A0F3-EE09CA4F8457}" srcOrd="0" destOrd="0" presId="urn:microsoft.com/office/officeart/2005/8/layout/hierarchy2"/>
    <dgm:cxn modelId="{42788586-8186-477F-891A-7852CC688DFA}" type="presParOf" srcId="{FAE4B269-7368-441E-8CAA-7E3376AA98ED}" destId="{482D1B2C-4EB9-46D3-A869-435B8441921E}" srcOrd="1" destOrd="0" presId="urn:microsoft.com/office/officeart/2005/8/layout/hierarchy2"/>
    <dgm:cxn modelId="{171A9C97-9FD9-4882-A779-03B24A7A8F3E}" type="presParOf" srcId="{504E2A47-E975-4588-9D08-A4F1C05FB5AC}" destId="{213B3873-6B0B-45F3-BE81-CBE93DE211AC}" srcOrd="2" destOrd="0" presId="urn:microsoft.com/office/officeart/2005/8/layout/hierarchy2"/>
    <dgm:cxn modelId="{DAE73AD9-ED94-4FB5-9C49-46DE73D4D642}" type="presParOf" srcId="{213B3873-6B0B-45F3-BE81-CBE93DE211AC}" destId="{2CDAE2F5-74D3-4A93-90EB-6A771F0819B2}" srcOrd="0" destOrd="0" presId="urn:microsoft.com/office/officeart/2005/8/layout/hierarchy2"/>
    <dgm:cxn modelId="{B7A20000-8395-4DAB-972A-EFFE2FD345DE}" type="presParOf" srcId="{504E2A47-E975-4588-9D08-A4F1C05FB5AC}" destId="{A1883696-309C-4B2B-85FA-CF58A11B5287}" srcOrd="3" destOrd="0" presId="urn:microsoft.com/office/officeart/2005/8/layout/hierarchy2"/>
    <dgm:cxn modelId="{3699DD80-7D98-48D0-A873-7D56EBFC0A87}" type="presParOf" srcId="{A1883696-309C-4B2B-85FA-CF58A11B5287}" destId="{2642E06F-C0DC-498C-B451-2B2CBDAF230E}" srcOrd="0" destOrd="0" presId="urn:microsoft.com/office/officeart/2005/8/layout/hierarchy2"/>
    <dgm:cxn modelId="{1DD1AF35-F787-4F70-98E6-58957FF67667}" type="presParOf" srcId="{A1883696-309C-4B2B-85FA-CF58A11B5287}" destId="{DAB02F89-00AC-4068-9DB1-F2E02997B263}" srcOrd="1" destOrd="0" presId="urn:microsoft.com/office/officeart/2005/8/layout/hierarchy2"/>
    <dgm:cxn modelId="{58E01A2E-D369-4CE7-8C73-B830566A8870}" type="presParOf" srcId="{504E2A47-E975-4588-9D08-A4F1C05FB5AC}" destId="{0B42FE5A-798B-4AB2-AC54-816F0B8210DB}" srcOrd="4" destOrd="0" presId="urn:microsoft.com/office/officeart/2005/8/layout/hierarchy2"/>
    <dgm:cxn modelId="{9D474E18-9970-431F-A201-455E810C52F2}" type="presParOf" srcId="{0B42FE5A-798B-4AB2-AC54-816F0B8210DB}" destId="{E9C801A2-8FC9-428D-885C-D3A31D22F3BE}" srcOrd="0" destOrd="0" presId="urn:microsoft.com/office/officeart/2005/8/layout/hierarchy2"/>
    <dgm:cxn modelId="{04E210A1-8496-4E03-99D8-9295FB2E526C}" type="presParOf" srcId="{504E2A47-E975-4588-9D08-A4F1C05FB5AC}" destId="{1F05F209-7D93-451A-B878-4B049B4B40D1}" srcOrd="5" destOrd="0" presId="urn:microsoft.com/office/officeart/2005/8/layout/hierarchy2"/>
    <dgm:cxn modelId="{44A1D34F-D390-4F5E-BC39-CCB9A21FEEC2}" type="presParOf" srcId="{1F05F209-7D93-451A-B878-4B049B4B40D1}" destId="{A5BFE92E-13E1-4B53-BAA1-D0437E2A2908}" srcOrd="0" destOrd="0" presId="urn:microsoft.com/office/officeart/2005/8/layout/hierarchy2"/>
    <dgm:cxn modelId="{C71B3F1D-4A4A-43FB-B2CC-2A3D78C38D3B}" type="presParOf" srcId="{1F05F209-7D93-451A-B878-4B049B4B40D1}" destId="{314C780D-5B00-45AB-BAD5-CB8CBAE94C72}" srcOrd="1" destOrd="0" presId="urn:microsoft.com/office/officeart/2005/8/layout/hierarchy2"/>
    <dgm:cxn modelId="{A1FB6EE1-4D1D-43B1-B9B6-D81869A9FFA6}" type="presParOf" srcId="{504E2A47-E975-4588-9D08-A4F1C05FB5AC}" destId="{75317EE9-CDC2-4BBD-B65F-98F746D415CD}" srcOrd="6" destOrd="0" presId="urn:microsoft.com/office/officeart/2005/8/layout/hierarchy2"/>
    <dgm:cxn modelId="{7D894301-50FE-49DD-8B1F-FBF588113A85}" type="presParOf" srcId="{75317EE9-CDC2-4BBD-B65F-98F746D415CD}" destId="{0E562909-2590-4033-80EE-18CDE6974E0B}" srcOrd="0" destOrd="0" presId="urn:microsoft.com/office/officeart/2005/8/layout/hierarchy2"/>
    <dgm:cxn modelId="{FD0C70A9-01F7-4DEF-8FBF-7E73BE9AA846}" type="presParOf" srcId="{504E2A47-E975-4588-9D08-A4F1C05FB5AC}" destId="{36D7D2D8-620B-4F3C-B18B-F329653546FE}" srcOrd="7" destOrd="0" presId="urn:microsoft.com/office/officeart/2005/8/layout/hierarchy2"/>
    <dgm:cxn modelId="{17A8ECD1-2EA6-4306-81FF-0DB288947C21}" type="presParOf" srcId="{36D7D2D8-620B-4F3C-B18B-F329653546FE}" destId="{3F30B11E-BA13-4596-B219-D3EE007B2654}" srcOrd="0" destOrd="0" presId="urn:microsoft.com/office/officeart/2005/8/layout/hierarchy2"/>
    <dgm:cxn modelId="{0BD9F64A-19CB-48B7-8D5A-2A4A6C861F13}" type="presParOf" srcId="{36D7D2D8-620B-4F3C-B18B-F329653546FE}" destId="{A9D990A8-121A-451D-95C7-91CB03B1F425}" srcOrd="1" destOrd="0" presId="urn:microsoft.com/office/officeart/2005/8/layout/hierarchy2"/>
    <dgm:cxn modelId="{8EF20537-42B9-431C-AC6F-6D8D28F8C540}" type="presParOf" srcId="{504E2A47-E975-4588-9D08-A4F1C05FB5AC}" destId="{4ED374C5-562F-489D-BAD4-28612AB3ABAF}" srcOrd="8" destOrd="0" presId="urn:microsoft.com/office/officeart/2005/8/layout/hierarchy2"/>
    <dgm:cxn modelId="{616A0BEB-0964-4161-B937-98E92B7E5B74}" type="presParOf" srcId="{4ED374C5-562F-489D-BAD4-28612AB3ABAF}" destId="{728EAFE1-87DC-46E3-9A5B-25FB0D7BFB27}" srcOrd="0" destOrd="0" presId="urn:microsoft.com/office/officeart/2005/8/layout/hierarchy2"/>
    <dgm:cxn modelId="{C4711F18-7572-4F9B-9431-E8F896A9C14D}" type="presParOf" srcId="{504E2A47-E975-4588-9D08-A4F1C05FB5AC}" destId="{DB434B76-C4B9-457E-9A78-0FE7DEB39509}" srcOrd="9" destOrd="0" presId="urn:microsoft.com/office/officeart/2005/8/layout/hierarchy2"/>
    <dgm:cxn modelId="{A79D4733-83EE-4B7A-AC98-1CA2EAB7CFED}" type="presParOf" srcId="{DB434B76-C4B9-457E-9A78-0FE7DEB39509}" destId="{E480F5F7-1ED3-4FD1-B442-37B7815561B1}" srcOrd="0" destOrd="0" presId="urn:microsoft.com/office/officeart/2005/8/layout/hierarchy2"/>
    <dgm:cxn modelId="{B6874A35-6F60-422F-8F86-6F47D0F8996C}" type="presParOf" srcId="{DB434B76-C4B9-457E-9A78-0FE7DEB39509}" destId="{A05283C9-32CA-43FA-9FF4-A39CCBAE9946}" srcOrd="1" destOrd="0" presId="urn:microsoft.com/office/officeart/2005/8/layout/hierarchy2"/>
    <dgm:cxn modelId="{37500853-D9F2-4031-A8D7-174E5A3EFBA5}" type="presParOf" srcId="{504E2A47-E975-4588-9D08-A4F1C05FB5AC}" destId="{7DE0F18E-953B-40CC-BBD1-B8D78D1D2F03}" srcOrd="10" destOrd="0" presId="urn:microsoft.com/office/officeart/2005/8/layout/hierarchy2"/>
    <dgm:cxn modelId="{E05EB0A0-8E9F-4B24-8849-E2BE88054651}" type="presParOf" srcId="{7DE0F18E-953B-40CC-BBD1-B8D78D1D2F03}" destId="{03632AC9-7D62-4E05-9F27-35167C729E4C}" srcOrd="0" destOrd="0" presId="urn:microsoft.com/office/officeart/2005/8/layout/hierarchy2"/>
    <dgm:cxn modelId="{21C1C25F-1C96-46D4-AF32-BD539E90A7B8}" type="presParOf" srcId="{504E2A47-E975-4588-9D08-A4F1C05FB5AC}" destId="{B78F819D-FE8D-4808-B55E-0EE417F6A17D}" srcOrd="11" destOrd="0" presId="urn:microsoft.com/office/officeart/2005/8/layout/hierarchy2"/>
    <dgm:cxn modelId="{F7C654F6-AA6B-4C3F-84BD-0E86D365BA7D}" type="presParOf" srcId="{B78F819D-FE8D-4808-B55E-0EE417F6A17D}" destId="{7240A8E8-66EE-4A02-946E-E95F6036FE85}" srcOrd="0" destOrd="0" presId="urn:microsoft.com/office/officeart/2005/8/layout/hierarchy2"/>
    <dgm:cxn modelId="{6B2107B9-9FE6-4A4F-9674-D2A791EB3948}" type="presParOf" srcId="{B78F819D-FE8D-4808-B55E-0EE417F6A17D}" destId="{049F57F8-3576-42B2-A981-8DE19EE41C64}" srcOrd="1" destOrd="0" presId="urn:microsoft.com/office/officeart/2005/8/layout/hierarchy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9EF2D8B2-1EB8-4672-952C-5A7326684AC0}" type="doc">
      <dgm:prSet loTypeId="urn:microsoft.com/office/officeart/2005/8/layout/hList9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28CAFC5C-B1B2-4899-9CB0-4634B859389F}">
      <dgm:prSet phldrT="[Text]"/>
      <dgm:spPr/>
      <dgm:t>
        <a:bodyPr/>
        <a:lstStyle/>
        <a:p>
          <a:r>
            <a:rPr lang="lt-LT" dirty="0">
              <a:latin typeface="Times New Roman" panose="02020603050405020304" pitchFamily="18" charset="0"/>
              <a:cs typeface="Times New Roman" panose="02020603050405020304" pitchFamily="18" charset="0"/>
            </a:rPr>
            <a:t>Dabar</a:t>
          </a:r>
          <a:endParaRPr lang="en-US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6630F509-2B6F-478A-8C47-8E494CBBF645}" type="parTrans" cxnId="{549EE0BB-401B-4FBD-8D9A-2F6BFE7C880A}">
      <dgm:prSet/>
      <dgm:spPr/>
      <dgm:t>
        <a:bodyPr/>
        <a:lstStyle/>
        <a:p>
          <a:endParaRPr lang="en-US"/>
        </a:p>
      </dgm:t>
    </dgm:pt>
    <dgm:pt modelId="{49008AC1-E7B5-4A3A-A64C-B8883129D9E4}" type="sibTrans" cxnId="{549EE0BB-401B-4FBD-8D9A-2F6BFE7C880A}">
      <dgm:prSet/>
      <dgm:spPr/>
      <dgm:t>
        <a:bodyPr/>
        <a:lstStyle/>
        <a:p>
          <a:endParaRPr lang="en-US"/>
        </a:p>
      </dgm:t>
    </dgm:pt>
    <dgm:pt modelId="{D4A09BB3-CFB1-4696-B13C-A5AF7C62ADE7}">
      <dgm:prSet phldrT="[Text]"/>
      <dgm:spPr/>
      <dgm:t>
        <a:bodyPr/>
        <a:lstStyle/>
        <a:p>
          <a:pPr algn="ctr"/>
          <a:r>
            <a:rPr lang="lt-LT" dirty="0">
              <a:latin typeface="Times New Roman" panose="02020603050405020304" pitchFamily="18" charset="0"/>
              <a:cs typeface="Times New Roman" panose="02020603050405020304" pitchFamily="18" charset="0"/>
            </a:rPr>
            <a:t>ŽŪM</a:t>
          </a:r>
          <a:endParaRPr lang="en-US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71100AA6-02D0-4C56-81F4-E34370F98C4A}" type="parTrans" cxnId="{90911B14-14DD-4396-A819-0694D0603EBA}">
      <dgm:prSet/>
      <dgm:spPr/>
      <dgm:t>
        <a:bodyPr/>
        <a:lstStyle/>
        <a:p>
          <a:endParaRPr lang="en-US"/>
        </a:p>
      </dgm:t>
    </dgm:pt>
    <dgm:pt modelId="{F32ED1F5-D216-4DE5-AB4B-DAB799ABA63D}" type="sibTrans" cxnId="{90911B14-14DD-4396-A819-0694D0603EBA}">
      <dgm:prSet/>
      <dgm:spPr/>
      <dgm:t>
        <a:bodyPr/>
        <a:lstStyle/>
        <a:p>
          <a:endParaRPr lang="en-US"/>
        </a:p>
      </dgm:t>
    </dgm:pt>
    <dgm:pt modelId="{65483E87-C2E1-4C93-A7D3-D7BDDD46DFF3}">
      <dgm:prSet phldrT="[Text]"/>
      <dgm:spPr/>
      <dgm:t>
        <a:bodyPr/>
        <a:lstStyle/>
        <a:p>
          <a:pPr algn="ctr"/>
          <a:r>
            <a:rPr lang="lt-LT" dirty="0">
              <a:latin typeface="Times New Roman" panose="02020603050405020304" pitchFamily="18" charset="0"/>
              <a:cs typeface="Times New Roman" panose="02020603050405020304" pitchFamily="18" charset="0"/>
            </a:rPr>
            <a:t>Organizacijų vadovams</a:t>
          </a:r>
          <a:endParaRPr lang="en-US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91922707-7E8B-4EEC-8CD4-D8C7581A2902}" type="parTrans" cxnId="{4CF513BC-11C3-434C-87C2-945E158A193C}">
      <dgm:prSet/>
      <dgm:spPr/>
      <dgm:t>
        <a:bodyPr/>
        <a:lstStyle/>
        <a:p>
          <a:endParaRPr lang="en-US"/>
        </a:p>
      </dgm:t>
    </dgm:pt>
    <dgm:pt modelId="{E9AE631B-015D-428D-8029-DE78D487CB7A}" type="sibTrans" cxnId="{4CF513BC-11C3-434C-87C2-945E158A193C}">
      <dgm:prSet/>
      <dgm:spPr/>
      <dgm:t>
        <a:bodyPr/>
        <a:lstStyle/>
        <a:p>
          <a:endParaRPr lang="en-US"/>
        </a:p>
      </dgm:t>
    </dgm:pt>
    <dgm:pt modelId="{7465B299-FB22-4645-A8C9-24C1177D3DA1}">
      <dgm:prSet phldrT="[Text]"/>
      <dgm:spPr/>
      <dgm:t>
        <a:bodyPr/>
        <a:lstStyle/>
        <a:p>
          <a:r>
            <a:rPr lang="lt-LT" dirty="0">
              <a:latin typeface="Times New Roman" panose="02020603050405020304" pitchFamily="18" charset="0"/>
              <a:cs typeface="Times New Roman" panose="02020603050405020304" pitchFamily="18" charset="0"/>
            </a:rPr>
            <a:t>Nauja</a:t>
          </a:r>
          <a:endParaRPr lang="en-US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EFC51F30-F7EF-4B88-B514-C74D1B00103D}" type="parTrans" cxnId="{FB2647F3-AF80-4EC9-A10C-A7A37EBA31F9}">
      <dgm:prSet/>
      <dgm:spPr/>
      <dgm:t>
        <a:bodyPr/>
        <a:lstStyle/>
        <a:p>
          <a:endParaRPr lang="en-US"/>
        </a:p>
      </dgm:t>
    </dgm:pt>
    <dgm:pt modelId="{5DCC5831-F2AD-4B68-9206-F04477A65FF8}" type="sibTrans" cxnId="{FB2647F3-AF80-4EC9-A10C-A7A37EBA31F9}">
      <dgm:prSet/>
      <dgm:spPr/>
      <dgm:t>
        <a:bodyPr/>
        <a:lstStyle/>
        <a:p>
          <a:endParaRPr lang="en-US"/>
        </a:p>
      </dgm:t>
    </dgm:pt>
    <dgm:pt modelId="{540C45C0-7024-4364-B91C-5EFD4A1C5921}">
      <dgm:prSet phldrT="[Text]"/>
      <dgm:spPr/>
      <dgm:t>
        <a:bodyPr/>
        <a:lstStyle/>
        <a:p>
          <a:pPr algn="ctr"/>
          <a:r>
            <a:rPr lang="lt-LT" dirty="0">
              <a:latin typeface="Times New Roman" panose="02020603050405020304" pitchFamily="18" charset="0"/>
              <a:cs typeface="Times New Roman" panose="02020603050405020304" pitchFamily="18" charset="0"/>
            </a:rPr>
            <a:t>ŽŪM</a:t>
          </a:r>
          <a:endParaRPr lang="en-US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D7A90C55-1882-4838-8227-74D25BF11418}" type="parTrans" cxnId="{4E1F7FB2-6235-4AAC-8795-DEAF7989324B}">
      <dgm:prSet/>
      <dgm:spPr/>
      <dgm:t>
        <a:bodyPr/>
        <a:lstStyle/>
        <a:p>
          <a:endParaRPr lang="en-US"/>
        </a:p>
      </dgm:t>
    </dgm:pt>
    <dgm:pt modelId="{7FE5C6CA-2DF9-40AE-97A6-ED230EE2FD93}" type="sibTrans" cxnId="{4E1F7FB2-6235-4AAC-8795-DEAF7989324B}">
      <dgm:prSet/>
      <dgm:spPr/>
      <dgm:t>
        <a:bodyPr/>
        <a:lstStyle/>
        <a:p>
          <a:endParaRPr lang="en-US"/>
        </a:p>
      </dgm:t>
    </dgm:pt>
    <dgm:pt modelId="{C30483B3-EA36-4866-8D1E-A5DB1839AE4F}">
      <dgm:prSet phldrT="[Text]"/>
      <dgm:spPr/>
      <dgm:t>
        <a:bodyPr/>
        <a:lstStyle/>
        <a:p>
          <a:pPr algn="ctr"/>
          <a:r>
            <a:rPr lang="lt-LT" dirty="0">
              <a:latin typeface="Times New Roman" panose="02020603050405020304" pitchFamily="18" charset="0"/>
              <a:cs typeface="Times New Roman" panose="02020603050405020304" pitchFamily="18" charset="0"/>
            </a:rPr>
            <a:t>Visiems organizacijų darbuotojams</a:t>
          </a:r>
          <a:endParaRPr lang="en-US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BD39B7B7-04EE-4BA3-9BC4-3E185E1EE061}" type="parTrans" cxnId="{6482CC40-A0E9-4FC0-B5A4-518C787F49CA}">
      <dgm:prSet/>
      <dgm:spPr/>
      <dgm:t>
        <a:bodyPr/>
        <a:lstStyle/>
        <a:p>
          <a:endParaRPr lang="en-US"/>
        </a:p>
      </dgm:t>
    </dgm:pt>
    <dgm:pt modelId="{7E57BA18-A198-4ECF-A83A-2687EA1DC536}" type="sibTrans" cxnId="{6482CC40-A0E9-4FC0-B5A4-518C787F49CA}">
      <dgm:prSet/>
      <dgm:spPr/>
      <dgm:t>
        <a:bodyPr/>
        <a:lstStyle/>
        <a:p>
          <a:endParaRPr lang="en-US"/>
        </a:p>
      </dgm:t>
    </dgm:pt>
    <dgm:pt modelId="{396B7977-E5A5-4B51-B73F-A19791FDECC2}" type="pres">
      <dgm:prSet presAssocID="{9EF2D8B2-1EB8-4672-952C-5A7326684AC0}" presName="list" presStyleCnt="0">
        <dgm:presLayoutVars>
          <dgm:dir/>
          <dgm:animLvl val="lvl"/>
        </dgm:presLayoutVars>
      </dgm:prSet>
      <dgm:spPr/>
    </dgm:pt>
    <dgm:pt modelId="{BC0E265F-908D-4CD3-B096-7EE0C6B0959B}" type="pres">
      <dgm:prSet presAssocID="{28CAFC5C-B1B2-4899-9CB0-4634B859389F}" presName="posSpace" presStyleCnt="0"/>
      <dgm:spPr/>
    </dgm:pt>
    <dgm:pt modelId="{2AC90896-F8B9-4FFD-8D9B-35D90E3301EE}" type="pres">
      <dgm:prSet presAssocID="{28CAFC5C-B1B2-4899-9CB0-4634B859389F}" presName="vertFlow" presStyleCnt="0"/>
      <dgm:spPr/>
    </dgm:pt>
    <dgm:pt modelId="{FF21CC0A-A6B6-4F69-B5CE-E0A2FFCC2587}" type="pres">
      <dgm:prSet presAssocID="{28CAFC5C-B1B2-4899-9CB0-4634B859389F}" presName="topSpace" presStyleCnt="0"/>
      <dgm:spPr/>
    </dgm:pt>
    <dgm:pt modelId="{378C0C82-7051-4062-9BB7-2177B5D709E3}" type="pres">
      <dgm:prSet presAssocID="{28CAFC5C-B1B2-4899-9CB0-4634B859389F}" presName="firstComp" presStyleCnt="0"/>
      <dgm:spPr/>
    </dgm:pt>
    <dgm:pt modelId="{B46E6376-08A7-4A88-A232-FF36EECDE310}" type="pres">
      <dgm:prSet presAssocID="{28CAFC5C-B1B2-4899-9CB0-4634B859389F}" presName="firstChild" presStyleLbl="bgAccFollowNode1" presStyleIdx="0" presStyleCnt="4" custScaleY="18124" custLinFactNeighborX="-5078" custLinFactNeighborY="-25958"/>
      <dgm:spPr/>
    </dgm:pt>
    <dgm:pt modelId="{7336B9CA-CC6A-4C93-BF17-8A2112F1DC43}" type="pres">
      <dgm:prSet presAssocID="{28CAFC5C-B1B2-4899-9CB0-4634B859389F}" presName="firstChildTx" presStyleLbl="bgAccFollowNode1" presStyleIdx="0" presStyleCnt="4">
        <dgm:presLayoutVars>
          <dgm:bulletEnabled val="1"/>
        </dgm:presLayoutVars>
      </dgm:prSet>
      <dgm:spPr/>
    </dgm:pt>
    <dgm:pt modelId="{5D175D9A-09BB-4B8E-9EBA-57D824064BB2}" type="pres">
      <dgm:prSet presAssocID="{65483E87-C2E1-4C93-A7D3-D7BDDD46DFF3}" presName="comp" presStyleCnt="0"/>
      <dgm:spPr/>
    </dgm:pt>
    <dgm:pt modelId="{B15EA9CE-7A1D-41F6-B62E-1586FC83C6F0}" type="pres">
      <dgm:prSet presAssocID="{65483E87-C2E1-4C93-A7D3-D7BDDD46DFF3}" presName="child" presStyleLbl="bgAccFollowNode1" presStyleIdx="1" presStyleCnt="4" custScaleX="106129" custScaleY="20624" custLinFactNeighborX="-7586" custLinFactNeighborY="-18236"/>
      <dgm:spPr/>
    </dgm:pt>
    <dgm:pt modelId="{939531C7-457C-4353-93BA-AF3B70431DA2}" type="pres">
      <dgm:prSet presAssocID="{65483E87-C2E1-4C93-A7D3-D7BDDD46DFF3}" presName="childTx" presStyleLbl="bgAccFollowNode1" presStyleIdx="1" presStyleCnt="4">
        <dgm:presLayoutVars>
          <dgm:bulletEnabled val="1"/>
        </dgm:presLayoutVars>
      </dgm:prSet>
      <dgm:spPr/>
    </dgm:pt>
    <dgm:pt modelId="{CC677CF4-803B-46F1-BDA2-C38AC9FB9452}" type="pres">
      <dgm:prSet presAssocID="{28CAFC5C-B1B2-4899-9CB0-4634B859389F}" presName="negSpace" presStyleCnt="0"/>
      <dgm:spPr/>
    </dgm:pt>
    <dgm:pt modelId="{F94C130F-2B4E-4A06-A46C-2A4092A3F07D}" type="pres">
      <dgm:prSet presAssocID="{28CAFC5C-B1B2-4899-9CB0-4634B859389F}" presName="circle" presStyleLbl="node1" presStyleIdx="0" presStyleCnt="2" custScaleX="87417" custScaleY="73007" custLinFactNeighborX="781" custLinFactNeighborY="512"/>
      <dgm:spPr/>
    </dgm:pt>
    <dgm:pt modelId="{0BAC2A22-EC5B-44AB-B469-364C01DA9821}" type="pres">
      <dgm:prSet presAssocID="{49008AC1-E7B5-4A3A-A64C-B8883129D9E4}" presName="transSpace" presStyleCnt="0"/>
      <dgm:spPr/>
    </dgm:pt>
    <dgm:pt modelId="{C2DE60CE-8F85-4785-8692-C69540699529}" type="pres">
      <dgm:prSet presAssocID="{7465B299-FB22-4645-A8C9-24C1177D3DA1}" presName="posSpace" presStyleCnt="0"/>
      <dgm:spPr/>
    </dgm:pt>
    <dgm:pt modelId="{94DC0434-BE6E-4DD9-9B9A-87BB9CC1DDED}" type="pres">
      <dgm:prSet presAssocID="{7465B299-FB22-4645-A8C9-24C1177D3DA1}" presName="vertFlow" presStyleCnt="0"/>
      <dgm:spPr/>
    </dgm:pt>
    <dgm:pt modelId="{5956ABC6-A305-496D-A4E7-E45C38D0319C}" type="pres">
      <dgm:prSet presAssocID="{7465B299-FB22-4645-A8C9-24C1177D3DA1}" presName="topSpace" presStyleCnt="0"/>
      <dgm:spPr/>
    </dgm:pt>
    <dgm:pt modelId="{464CD431-4857-4BB8-BBA4-4248F1C506A9}" type="pres">
      <dgm:prSet presAssocID="{7465B299-FB22-4645-A8C9-24C1177D3DA1}" presName="firstComp" presStyleCnt="0"/>
      <dgm:spPr/>
    </dgm:pt>
    <dgm:pt modelId="{4DBBC400-36B4-4B05-9971-3CBDF3312418}" type="pres">
      <dgm:prSet presAssocID="{7465B299-FB22-4645-A8C9-24C1177D3DA1}" presName="firstChild" presStyleLbl="bgAccFollowNode1" presStyleIdx="2" presStyleCnt="4" custScaleY="13699" custLinFactNeighborX="-7499" custLinFactNeighborY="-24740"/>
      <dgm:spPr/>
    </dgm:pt>
    <dgm:pt modelId="{5AC14EB7-AA91-4BD9-A4AC-506494F76D54}" type="pres">
      <dgm:prSet presAssocID="{7465B299-FB22-4645-A8C9-24C1177D3DA1}" presName="firstChildTx" presStyleLbl="bgAccFollowNode1" presStyleIdx="2" presStyleCnt="4">
        <dgm:presLayoutVars>
          <dgm:bulletEnabled val="1"/>
        </dgm:presLayoutVars>
      </dgm:prSet>
      <dgm:spPr/>
    </dgm:pt>
    <dgm:pt modelId="{F9B7ABD4-700F-4D97-9078-F033B6A99815}" type="pres">
      <dgm:prSet presAssocID="{C30483B3-EA36-4866-8D1E-A5DB1839AE4F}" presName="comp" presStyleCnt="0"/>
      <dgm:spPr/>
    </dgm:pt>
    <dgm:pt modelId="{8BDA32DD-3D21-4AB8-B24C-49A00C3F20FB}" type="pres">
      <dgm:prSet presAssocID="{C30483B3-EA36-4866-8D1E-A5DB1839AE4F}" presName="child" presStyleLbl="bgAccFollowNode1" presStyleIdx="3" presStyleCnt="4" custScaleY="17763" custLinFactNeighborX="-6625" custLinFactNeighborY="-12674"/>
      <dgm:spPr/>
    </dgm:pt>
    <dgm:pt modelId="{EC922B16-ACE5-4675-A704-A911A53A1090}" type="pres">
      <dgm:prSet presAssocID="{C30483B3-EA36-4866-8D1E-A5DB1839AE4F}" presName="childTx" presStyleLbl="bgAccFollowNode1" presStyleIdx="3" presStyleCnt="4">
        <dgm:presLayoutVars>
          <dgm:bulletEnabled val="1"/>
        </dgm:presLayoutVars>
      </dgm:prSet>
      <dgm:spPr/>
    </dgm:pt>
    <dgm:pt modelId="{4291F6F0-362A-4CAF-91CA-862C902F1F0E}" type="pres">
      <dgm:prSet presAssocID="{7465B299-FB22-4645-A8C9-24C1177D3DA1}" presName="negSpace" presStyleCnt="0"/>
      <dgm:spPr/>
    </dgm:pt>
    <dgm:pt modelId="{F0B11E35-ECA7-4579-8942-7E82C728AE9B}" type="pres">
      <dgm:prSet presAssocID="{7465B299-FB22-4645-A8C9-24C1177D3DA1}" presName="circle" presStyleLbl="node1" presStyleIdx="1" presStyleCnt="2" custScaleX="81878" custScaleY="69542" custLinFactNeighborX="4504" custLinFactNeighborY="4148"/>
      <dgm:spPr/>
    </dgm:pt>
  </dgm:ptLst>
  <dgm:cxnLst>
    <dgm:cxn modelId="{90911B14-14DD-4396-A819-0694D0603EBA}" srcId="{28CAFC5C-B1B2-4899-9CB0-4634B859389F}" destId="{D4A09BB3-CFB1-4696-B13C-A5AF7C62ADE7}" srcOrd="0" destOrd="0" parTransId="{71100AA6-02D0-4C56-81F4-E34370F98C4A}" sibTransId="{F32ED1F5-D216-4DE5-AB4B-DAB799ABA63D}"/>
    <dgm:cxn modelId="{6482CC40-A0E9-4FC0-B5A4-518C787F49CA}" srcId="{7465B299-FB22-4645-A8C9-24C1177D3DA1}" destId="{C30483B3-EA36-4866-8D1E-A5DB1839AE4F}" srcOrd="1" destOrd="0" parTransId="{BD39B7B7-04EE-4BA3-9BC4-3E185E1EE061}" sibTransId="{7E57BA18-A198-4ECF-A83A-2687EA1DC536}"/>
    <dgm:cxn modelId="{7E834E61-7EED-4A30-9C0F-273C2BAE99EC}" type="presOf" srcId="{540C45C0-7024-4364-B91C-5EFD4A1C5921}" destId="{5AC14EB7-AA91-4BD9-A4AC-506494F76D54}" srcOrd="1" destOrd="0" presId="urn:microsoft.com/office/officeart/2005/8/layout/hList9"/>
    <dgm:cxn modelId="{9C37E181-AEE9-413C-A4A5-5824C3EBC9EC}" type="presOf" srcId="{C30483B3-EA36-4866-8D1E-A5DB1839AE4F}" destId="{8BDA32DD-3D21-4AB8-B24C-49A00C3F20FB}" srcOrd="0" destOrd="0" presId="urn:microsoft.com/office/officeart/2005/8/layout/hList9"/>
    <dgm:cxn modelId="{EA4CBA8D-CB33-4940-87D7-F27B738491EB}" type="presOf" srcId="{65483E87-C2E1-4C93-A7D3-D7BDDD46DFF3}" destId="{B15EA9CE-7A1D-41F6-B62E-1586FC83C6F0}" srcOrd="0" destOrd="0" presId="urn:microsoft.com/office/officeart/2005/8/layout/hList9"/>
    <dgm:cxn modelId="{4D282A9C-FF11-4E5E-AF05-7C4BCB98EA41}" type="presOf" srcId="{28CAFC5C-B1B2-4899-9CB0-4634B859389F}" destId="{F94C130F-2B4E-4A06-A46C-2A4092A3F07D}" srcOrd="0" destOrd="0" presId="urn:microsoft.com/office/officeart/2005/8/layout/hList9"/>
    <dgm:cxn modelId="{5A16489C-518D-4AC0-8539-942A776EC489}" type="presOf" srcId="{9EF2D8B2-1EB8-4672-952C-5A7326684AC0}" destId="{396B7977-E5A5-4B51-B73F-A19791FDECC2}" srcOrd="0" destOrd="0" presId="urn:microsoft.com/office/officeart/2005/8/layout/hList9"/>
    <dgm:cxn modelId="{D74E219E-1171-42E7-9757-8B6664F7CFED}" type="presOf" srcId="{D4A09BB3-CFB1-4696-B13C-A5AF7C62ADE7}" destId="{B46E6376-08A7-4A88-A232-FF36EECDE310}" srcOrd="0" destOrd="0" presId="urn:microsoft.com/office/officeart/2005/8/layout/hList9"/>
    <dgm:cxn modelId="{5CFFAAB1-6985-4FA0-8840-D17F9E95E2FB}" type="presOf" srcId="{540C45C0-7024-4364-B91C-5EFD4A1C5921}" destId="{4DBBC400-36B4-4B05-9971-3CBDF3312418}" srcOrd="0" destOrd="0" presId="urn:microsoft.com/office/officeart/2005/8/layout/hList9"/>
    <dgm:cxn modelId="{597407B2-E8A9-470F-A8FF-CD0BF471CEFB}" type="presOf" srcId="{D4A09BB3-CFB1-4696-B13C-A5AF7C62ADE7}" destId="{7336B9CA-CC6A-4C93-BF17-8A2112F1DC43}" srcOrd="1" destOrd="0" presId="urn:microsoft.com/office/officeart/2005/8/layout/hList9"/>
    <dgm:cxn modelId="{4E1F7FB2-6235-4AAC-8795-DEAF7989324B}" srcId="{7465B299-FB22-4645-A8C9-24C1177D3DA1}" destId="{540C45C0-7024-4364-B91C-5EFD4A1C5921}" srcOrd="0" destOrd="0" parTransId="{D7A90C55-1882-4838-8227-74D25BF11418}" sibTransId="{7FE5C6CA-2DF9-40AE-97A6-ED230EE2FD93}"/>
    <dgm:cxn modelId="{9B6669B5-727E-4F87-9AED-779D336EB675}" type="presOf" srcId="{C30483B3-EA36-4866-8D1E-A5DB1839AE4F}" destId="{EC922B16-ACE5-4675-A704-A911A53A1090}" srcOrd="1" destOrd="0" presId="urn:microsoft.com/office/officeart/2005/8/layout/hList9"/>
    <dgm:cxn modelId="{549EE0BB-401B-4FBD-8D9A-2F6BFE7C880A}" srcId="{9EF2D8B2-1EB8-4672-952C-5A7326684AC0}" destId="{28CAFC5C-B1B2-4899-9CB0-4634B859389F}" srcOrd="0" destOrd="0" parTransId="{6630F509-2B6F-478A-8C47-8E494CBBF645}" sibTransId="{49008AC1-E7B5-4A3A-A64C-B8883129D9E4}"/>
    <dgm:cxn modelId="{4CF513BC-11C3-434C-87C2-945E158A193C}" srcId="{28CAFC5C-B1B2-4899-9CB0-4634B859389F}" destId="{65483E87-C2E1-4C93-A7D3-D7BDDD46DFF3}" srcOrd="1" destOrd="0" parTransId="{91922707-7E8B-4EEC-8CD4-D8C7581A2902}" sibTransId="{E9AE631B-015D-428D-8029-DE78D487CB7A}"/>
    <dgm:cxn modelId="{1B1E19E3-A531-4838-B505-2293CC1D8371}" type="presOf" srcId="{7465B299-FB22-4645-A8C9-24C1177D3DA1}" destId="{F0B11E35-ECA7-4579-8942-7E82C728AE9B}" srcOrd="0" destOrd="0" presId="urn:microsoft.com/office/officeart/2005/8/layout/hList9"/>
    <dgm:cxn modelId="{2B4E6FE5-F6E6-4CE2-B6E8-01CE7CABE5EB}" type="presOf" srcId="{65483E87-C2E1-4C93-A7D3-D7BDDD46DFF3}" destId="{939531C7-457C-4353-93BA-AF3B70431DA2}" srcOrd="1" destOrd="0" presId="urn:microsoft.com/office/officeart/2005/8/layout/hList9"/>
    <dgm:cxn modelId="{FB2647F3-AF80-4EC9-A10C-A7A37EBA31F9}" srcId="{9EF2D8B2-1EB8-4672-952C-5A7326684AC0}" destId="{7465B299-FB22-4645-A8C9-24C1177D3DA1}" srcOrd="1" destOrd="0" parTransId="{EFC51F30-F7EF-4B88-B514-C74D1B00103D}" sibTransId="{5DCC5831-F2AD-4B68-9206-F04477A65FF8}"/>
    <dgm:cxn modelId="{510C03F9-2EB7-4491-92F7-DD7FB5B4566A}" type="presParOf" srcId="{396B7977-E5A5-4B51-B73F-A19791FDECC2}" destId="{BC0E265F-908D-4CD3-B096-7EE0C6B0959B}" srcOrd="0" destOrd="0" presId="urn:microsoft.com/office/officeart/2005/8/layout/hList9"/>
    <dgm:cxn modelId="{1A00A60A-EF40-40A3-B429-B59601F3C392}" type="presParOf" srcId="{396B7977-E5A5-4B51-B73F-A19791FDECC2}" destId="{2AC90896-F8B9-4FFD-8D9B-35D90E3301EE}" srcOrd="1" destOrd="0" presId="urn:microsoft.com/office/officeart/2005/8/layout/hList9"/>
    <dgm:cxn modelId="{E8A4476A-B0A9-4D6E-B5DA-0640FE330F79}" type="presParOf" srcId="{2AC90896-F8B9-4FFD-8D9B-35D90E3301EE}" destId="{FF21CC0A-A6B6-4F69-B5CE-E0A2FFCC2587}" srcOrd="0" destOrd="0" presId="urn:microsoft.com/office/officeart/2005/8/layout/hList9"/>
    <dgm:cxn modelId="{8483CB82-CA57-4275-B230-96995B55D051}" type="presParOf" srcId="{2AC90896-F8B9-4FFD-8D9B-35D90E3301EE}" destId="{378C0C82-7051-4062-9BB7-2177B5D709E3}" srcOrd="1" destOrd="0" presId="urn:microsoft.com/office/officeart/2005/8/layout/hList9"/>
    <dgm:cxn modelId="{8A615C72-072A-49AF-8060-6096E537E47A}" type="presParOf" srcId="{378C0C82-7051-4062-9BB7-2177B5D709E3}" destId="{B46E6376-08A7-4A88-A232-FF36EECDE310}" srcOrd="0" destOrd="0" presId="urn:microsoft.com/office/officeart/2005/8/layout/hList9"/>
    <dgm:cxn modelId="{B1EF1260-AC35-44DC-87E1-7733870D1092}" type="presParOf" srcId="{378C0C82-7051-4062-9BB7-2177B5D709E3}" destId="{7336B9CA-CC6A-4C93-BF17-8A2112F1DC43}" srcOrd="1" destOrd="0" presId="urn:microsoft.com/office/officeart/2005/8/layout/hList9"/>
    <dgm:cxn modelId="{9F7B2DFA-5CB9-42D6-864D-A027B35AE0B5}" type="presParOf" srcId="{2AC90896-F8B9-4FFD-8D9B-35D90E3301EE}" destId="{5D175D9A-09BB-4B8E-9EBA-57D824064BB2}" srcOrd="2" destOrd="0" presId="urn:microsoft.com/office/officeart/2005/8/layout/hList9"/>
    <dgm:cxn modelId="{66022040-BEB2-4441-A2A9-FB868A67C6A1}" type="presParOf" srcId="{5D175D9A-09BB-4B8E-9EBA-57D824064BB2}" destId="{B15EA9CE-7A1D-41F6-B62E-1586FC83C6F0}" srcOrd="0" destOrd="0" presId="urn:microsoft.com/office/officeart/2005/8/layout/hList9"/>
    <dgm:cxn modelId="{61F4CA97-1077-47CB-AE07-4BA3CA9D720D}" type="presParOf" srcId="{5D175D9A-09BB-4B8E-9EBA-57D824064BB2}" destId="{939531C7-457C-4353-93BA-AF3B70431DA2}" srcOrd="1" destOrd="0" presId="urn:microsoft.com/office/officeart/2005/8/layout/hList9"/>
    <dgm:cxn modelId="{33ACBFEC-C1E4-44F8-ACB8-C8A80B503DC8}" type="presParOf" srcId="{396B7977-E5A5-4B51-B73F-A19791FDECC2}" destId="{CC677CF4-803B-46F1-BDA2-C38AC9FB9452}" srcOrd="2" destOrd="0" presId="urn:microsoft.com/office/officeart/2005/8/layout/hList9"/>
    <dgm:cxn modelId="{58D66E94-BC04-4D59-92CA-2C8E3E496321}" type="presParOf" srcId="{396B7977-E5A5-4B51-B73F-A19791FDECC2}" destId="{F94C130F-2B4E-4A06-A46C-2A4092A3F07D}" srcOrd="3" destOrd="0" presId="urn:microsoft.com/office/officeart/2005/8/layout/hList9"/>
    <dgm:cxn modelId="{32F918F7-A865-4D93-B4C3-679635AB0175}" type="presParOf" srcId="{396B7977-E5A5-4B51-B73F-A19791FDECC2}" destId="{0BAC2A22-EC5B-44AB-B469-364C01DA9821}" srcOrd="4" destOrd="0" presId="urn:microsoft.com/office/officeart/2005/8/layout/hList9"/>
    <dgm:cxn modelId="{C4C161F3-0B4B-45F8-B9EF-A0724F94B8FB}" type="presParOf" srcId="{396B7977-E5A5-4B51-B73F-A19791FDECC2}" destId="{C2DE60CE-8F85-4785-8692-C69540699529}" srcOrd="5" destOrd="0" presId="urn:microsoft.com/office/officeart/2005/8/layout/hList9"/>
    <dgm:cxn modelId="{6C33AFB9-05C0-4D95-928B-FAEF86099C9B}" type="presParOf" srcId="{396B7977-E5A5-4B51-B73F-A19791FDECC2}" destId="{94DC0434-BE6E-4DD9-9B9A-87BB9CC1DDED}" srcOrd="6" destOrd="0" presId="urn:microsoft.com/office/officeart/2005/8/layout/hList9"/>
    <dgm:cxn modelId="{19D0AB71-4442-458D-BE34-498ADD8DBAA8}" type="presParOf" srcId="{94DC0434-BE6E-4DD9-9B9A-87BB9CC1DDED}" destId="{5956ABC6-A305-496D-A4E7-E45C38D0319C}" srcOrd="0" destOrd="0" presId="urn:microsoft.com/office/officeart/2005/8/layout/hList9"/>
    <dgm:cxn modelId="{8DFF0374-1492-46F6-B92E-1A050F4D8184}" type="presParOf" srcId="{94DC0434-BE6E-4DD9-9B9A-87BB9CC1DDED}" destId="{464CD431-4857-4BB8-BBA4-4248F1C506A9}" srcOrd="1" destOrd="0" presId="urn:microsoft.com/office/officeart/2005/8/layout/hList9"/>
    <dgm:cxn modelId="{F032B8C0-BD8C-48EE-8AC5-89CBFD42D191}" type="presParOf" srcId="{464CD431-4857-4BB8-BBA4-4248F1C506A9}" destId="{4DBBC400-36B4-4B05-9971-3CBDF3312418}" srcOrd="0" destOrd="0" presId="urn:microsoft.com/office/officeart/2005/8/layout/hList9"/>
    <dgm:cxn modelId="{071174C6-4C10-4F21-ACF4-86046415F6FF}" type="presParOf" srcId="{464CD431-4857-4BB8-BBA4-4248F1C506A9}" destId="{5AC14EB7-AA91-4BD9-A4AC-506494F76D54}" srcOrd="1" destOrd="0" presId="urn:microsoft.com/office/officeart/2005/8/layout/hList9"/>
    <dgm:cxn modelId="{952664EE-9831-486F-87D6-B05C631A8336}" type="presParOf" srcId="{94DC0434-BE6E-4DD9-9B9A-87BB9CC1DDED}" destId="{F9B7ABD4-700F-4D97-9078-F033B6A99815}" srcOrd="2" destOrd="0" presId="urn:microsoft.com/office/officeart/2005/8/layout/hList9"/>
    <dgm:cxn modelId="{2A1B4B43-A6FF-4E26-982A-67E91CE884CE}" type="presParOf" srcId="{F9B7ABD4-700F-4D97-9078-F033B6A99815}" destId="{8BDA32DD-3D21-4AB8-B24C-49A00C3F20FB}" srcOrd="0" destOrd="0" presId="urn:microsoft.com/office/officeart/2005/8/layout/hList9"/>
    <dgm:cxn modelId="{754836A1-09CE-4C03-9BE1-BD921B426AA4}" type="presParOf" srcId="{F9B7ABD4-700F-4D97-9078-F033B6A99815}" destId="{EC922B16-ACE5-4675-A704-A911A53A1090}" srcOrd="1" destOrd="0" presId="urn:microsoft.com/office/officeart/2005/8/layout/hList9"/>
    <dgm:cxn modelId="{6D167C5D-AE81-4679-9BA4-D1320266297D}" type="presParOf" srcId="{396B7977-E5A5-4B51-B73F-A19791FDECC2}" destId="{4291F6F0-362A-4CAF-91CA-862C902F1F0E}" srcOrd="7" destOrd="0" presId="urn:microsoft.com/office/officeart/2005/8/layout/hList9"/>
    <dgm:cxn modelId="{FFAC493E-4478-48D0-99AF-B2CA5FA208A5}" type="presParOf" srcId="{396B7977-E5A5-4B51-B73F-A19791FDECC2}" destId="{F0B11E35-ECA7-4579-8942-7E82C728AE9B}" srcOrd="8" destOrd="0" presId="urn:microsoft.com/office/officeart/2005/8/layout/hList9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14420686-BFC3-443B-BDB6-3F690B046C43}" type="doc">
      <dgm:prSet loTypeId="urn:microsoft.com/office/officeart/2005/8/layout/hierarchy3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94F61F08-17A4-48F3-9E31-AC0184CEEF31}">
      <dgm:prSet phldrT="[Text]"/>
      <dgm:spPr/>
      <dgm:t>
        <a:bodyPr/>
        <a:lstStyle/>
        <a:p>
          <a:r>
            <a:rPr lang="lt-LT" dirty="0">
              <a:latin typeface="Times New Roman" panose="02020603050405020304" pitchFamily="18" charset="0"/>
              <a:cs typeface="Times New Roman" panose="02020603050405020304" pitchFamily="18" charset="0"/>
            </a:rPr>
            <a:t>Korupcijos prevencijos politika (KPP)</a:t>
          </a:r>
          <a:endParaRPr lang="en-US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FFBAD08-E7E4-4C92-BB20-EE555A15E099}" type="parTrans" cxnId="{741530CF-897D-4F60-BA47-E092E7743244}">
      <dgm:prSet/>
      <dgm:spPr/>
      <dgm:t>
        <a:bodyPr/>
        <a:lstStyle/>
        <a:p>
          <a:endParaRPr lang="en-US"/>
        </a:p>
      </dgm:t>
    </dgm:pt>
    <dgm:pt modelId="{9FE1C1BA-3FE1-490C-A472-D38922717162}" type="sibTrans" cxnId="{741530CF-897D-4F60-BA47-E092E7743244}">
      <dgm:prSet/>
      <dgm:spPr/>
      <dgm:t>
        <a:bodyPr/>
        <a:lstStyle/>
        <a:p>
          <a:endParaRPr lang="en-US"/>
        </a:p>
      </dgm:t>
    </dgm:pt>
    <dgm:pt modelId="{24B57354-2BED-4CC8-B93E-AEF7229EF8C6}">
      <dgm:prSet phldrT="[Text]"/>
      <dgm:spPr/>
      <dgm:t>
        <a:bodyPr/>
        <a:lstStyle/>
        <a:p>
          <a:r>
            <a:rPr lang="lt-LT" dirty="0">
              <a:latin typeface="Times New Roman" panose="02020603050405020304" pitchFamily="18" charset="0"/>
              <a:cs typeface="Times New Roman" panose="02020603050405020304" pitchFamily="18" charset="0"/>
            </a:rPr>
            <a:t>Nulinės tolerancijos korupcijai politika (NTKP)</a:t>
          </a:r>
          <a:endParaRPr lang="en-US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3C0A2F62-2D19-4A26-A0E4-87AFC2FEE909}" type="parTrans" cxnId="{F183E099-EFFE-4EBA-AA7A-F68856229C42}">
      <dgm:prSet/>
      <dgm:spPr/>
      <dgm:t>
        <a:bodyPr/>
        <a:lstStyle/>
        <a:p>
          <a:endParaRPr lang="en-US"/>
        </a:p>
      </dgm:t>
    </dgm:pt>
    <dgm:pt modelId="{3C43B177-3C33-4AE1-A8C4-25A4E461EEAD}" type="sibTrans" cxnId="{F183E099-EFFE-4EBA-AA7A-F68856229C42}">
      <dgm:prSet/>
      <dgm:spPr/>
      <dgm:t>
        <a:bodyPr/>
        <a:lstStyle/>
        <a:p>
          <a:endParaRPr lang="en-US"/>
        </a:p>
      </dgm:t>
    </dgm:pt>
    <dgm:pt modelId="{928C6D69-821C-4B69-A2D8-75DBE6884C3F}">
      <dgm:prSet phldrT="[Text]" custT="1"/>
      <dgm:spPr/>
      <dgm:t>
        <a:bodyPr/>
        <a:lstStyle/>
        <a:p>
          <a:r>
            <a:rPr lang="lt-LT" sz="1100" dirty="0">
              <a:latin typeface="Times New Roman" panose="02020603050405020304" pitchFamily="18" charset="0"/>
              <a:cs typeface="Times New Roman" panose="02020603050405020304" pitchFamily="18" charset="0"/>
            </a:rPr>
            <a:t>Dovanų politika</a:t>
          </a:r>
          <a:endParaRPr lang="en-US" sz="11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2FBD8ED6-AECA-4BB3-91FA-143EE0905744}" type="parTrans" cxnId="{87B1E706-A528-447F-BD4D-AFAB07FDF8CD}">
      <dgm:prSet/>
      <dgm:spPr/>
      <dgm:t>
        <a:bodyPr/>
        <a:lstStyle/>
        <a:p>
          <a:endParaRPr lang="en-US"/>
        </a:p>
      </dgm:t>
    </dgm:pt>
    <dgm:pt modelId="{B26A4AA0-2307-4AE5-B999-5B9EB21BEF99}" type="sibTrans" cxnId="{87B1E706-A528-447F-BD4D-AFAB07FDF8CD}">
      <dgm:prSet/>
      <dgm:spPr/>
      <dgm:t>
        <a:bodyPr/>
        <a:lstStyle/>
        <a:p>
          <a:endParaRPr lang="en-US"/>
        </a:p>
      </dgm:t>
    </dgm:pt>
    <dgm:pt modelId="{DD298155-2F5C-4E44-BFFF-1202F6349960}">
      <dgm:prSet phldrT="[Text]" custT="1"/>
      <dgm:spPr/>
      <dgm:t>
        <a:bodyPr/>
        <a:lstStyle/>
        <a:p>
          <a:r>
            <a:rPr lang="lt-LT" sz="1100" dirty="0">
              <a:latin typeface="Times New Roman" panose="02020603050405020304" pitchFamily="18" charset="0"/>
              <a:cs typeface="Times New Roman" panose="02020603050405020304" pitchFamily="18" charset="0"/>
            </a:rPr>
            <a:t>Etikos kodeksas</a:t>
          </a:r>
          <a:endParaRPr lang="en-US" sz="11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0BE59D00-0BCD-4DD1-B584-33F80100B9F9}" type="parTrans" cxnId="{6CB54590-F204-47F2-989D-AE0F96938933}">
      <dgm:prSet/>
      <dgm:spPr/>
      <dgm:t>
        <a:bodyPr/>
        <a:lstStyle/>
        <a:p>
          <a:endParaRPr lang="en-US"/>
        </a:p>
      </dgm:t>
    </dgm:pt>
    <dgm:pt modelId="{6D213A70-385B-4D1F-92A2-461DE3DBDBA1}" type="sibTrans" cxnId="{6CB54590-F204-47F2-989D-AE0F96938933}">
      <dgm:prSet/>
      <dgm:spPr/>
      <dgm:t>
        <a:bodyPr/>
        <a:lstStyle/>
        <a:p>
          <a:endParaRPr lang="en-US"/>
        </a:p>
      </dgm:t>
    </dgm:pt>
    <dgm:pt modelId="{32709064-4C1D-4662-84FB-78AD088A0682}">
      <dgm:prSet custT="1"/>
      <dgm:spPr/>
      <dgm:t>
        <a:bodyPr/>
        <a:lstStyle/>
        <a:p>
          <a:pPr algn="l"/>
          <a:r>
            <a:rPr lang="lt-LT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Arial" panose="020B0604020202020204" pitchFamily="34" charset="0"/>
            </a:rPr>
            <a:t>Skaidraus elgesio gairės</a:t>
          </a:r>
          <a:endParaRPr lang="en-US" sz="1200" dirty="0"/>
        </a:p>
      </dgm:t>
    </dgm:pt>
    <dgm:pt modelId="{76C36931-3C33-4A47-81F9-0286A8C02B62}" type="parTrans" cxnId="{1879FC95-E008-4015-AA0A-CE2910E700F4}">
      <dgm:prSet/>
      <dgm:spPr/>
      <dgm:t>
        <a:bodyPr/>
        <a:lstStyle/>
        <a:p>
          <a:endParaRPr lang="en-US"/>
        </a:p>
      </dgm:t>
    </dgm:pt>
    <dgm:pt modelId="{F820BCF8-B65F-44D2-829C-98574619ABEF}" type="sibTrans" cxnId="{1879FC95-E008-4015-AA0A-CE2910E700F4}">
      <dgm:prSet/>
      <dgm:spPr/>
      <dgm:t>
        <a:bodyPr/>
        <a:lstStyle/>
        <a:p>
          <a:endParaRPr lang="en-US"/>
        </a:p>
      </dgm:t>
    </dgm:pt>
    <dgm:pt modelId="{2FCD282D-987B-4075-ABBE-7CF3BD570C3C}">
      <dgm:prSet custT="1"/>
      <dgm:spPr/>
      <dgm:t>
        <a:bodyPr/>
        <a:lstStyle/>
        <a:p>
          <a:pPr algn="l"/>
          <a:r>
            <a:rPr lang="lt-LT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Arial" panose="020B0604020202020204" pitchFamily="34" charset="0"/>
            </a:rPr>
            <a:t>Viešųjų ir privačių interesų derinimo tvarkos aprašas</a:t>
          </a:r>
        </a:p>
      </dgm:t>
    </dgm:pt>
    <dgm:pt modelId="{00A6C168-F6FF-48E3-9B1A-51F584315BC5}" type="parTrans" cxnId="{41E3D5A1-CFF5-489D-8623-1DCC3F725296}">
      <dgm:prSet/>
      <dgm:spPr/>
      <dgm:t>
        <a:bodyPr/>
        <a:lstStyle/>
        <a:p>
          <a:endParaRPr lang="en-US"/>
        </a:p>
      </dgm:t>
    </dgm:pt>
    <dgm:pt modelId="{131EEE27-F01E-4A84-A0BC-6814C2F9F6E4}" type="sibTrans" cxnId="{41E3D5A1-CFF5-489D-8623-1DCC3F725296}">
      <dgm:prSet/>
      <dgm:spPr/>
      <dgm:t>
        <a:bodyPr/>
        <a:lstStyle/>
        <a:p>
          <a:endParaRPr lang="en-US"/>
        </a:p>
      </dgm:t>
    </dgm:pt>
    <dgm:pt modelId="{4BECE182-21A0-4AA8-AFB6-D5E8DAE25391}">
      <dgm:prSet custT="1"/>
      <dgm:spPr/>
      <dgm:t>
        <a:bodyPr/>
        <a:lstStyle/>
        <a:p>
          <a:pPr algn="l"/>
          <a:r>
            <a:rPr lang="lt-LT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Arial" panose="020B0604020202020204" pitchFamily="34" charset="0"/>
            </a:rPr>
            <a:t>Deklaruojančių asmenų nusišalinimo nuo pavesto  darbo ar užduoties tvarkos aprašas</a:t>
          </a:r>
          <a:endParaRPr lang="en-US" sz="1200" dirty="0"/>
        </a:p>
      </dgm:t>
    </dgm:pt>
    <dgm:pt modelId="{5D7639EF-9BD8-427B-A689-57B8EB1151CB}" type="parTrans" cxnId="{504C3E26-849F-4E0B-BFBE-1D90A880F21C}">
      <dgm:prSet/>
      <dgm:spPr/>
      <dgm:t>
        <a:bodyPr/>
        <a:lstStyle/>
        <a:p>
          <a:endParaRPr lang="en-US"/>
        </a:p>
      </dgm:t>
    </dgm:pt>
    <dgm:pt modelId="{844CCA4E-7DFB-40B2-B493-8CD280710AB4}" type="sibTrans" cxnId="{504C3E26-849F-4E0B-BFBE-1D90A880F21C}">
      <dgm:prSet/>
      <dgm:spPr/>
      <dgm:t>
        <a:bodyPr/>
        <a:lstStyle/>
        <a:p>
          <a:endParaRPr lang="en-US"/>
        </a:p>
      </dgm:t>
    </dgm:pt>
    <dgm:pt modelId="{2CCF027D-7574-4B06-A37C-76AE97D83670}">
      <dgm:prSet custT="1"/>
      <dgm:spPr/>
      <dgm:t>
        <a:bodyPr/>
        <a:lstStyle/>
        <a:p>
          <a:pPr algn="l"/>
          <a:r>
            <a:rPr lang="lt-LT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Arial" panose="020B0604020202020204" pitchFamily="34" charset="0"/>
            </a:rPr>
            <a:t>Dovanų, gautų pagal tarptautinį protokolą ar šalies tradicijas, bei reprezentacinių dovanų administravimo tvarkos aprašas</a:t>
          </a:r>
          <a:endParaRPr lang="en-US" sz="1200" dirty="0"/>
        </a:p>
      </dgm:t>
    </dgm:pt>
    <dgm:pt modelId="{655B79BE-A129-443D-8F46-E28FD859DC89}" type="parTrans" cxnId="{51BA7B42-2891-498B-B558-F3251C83C86D}">
      <dgm:prSet/>
      <dgm:spPr/>
      <dgm:t>
        <a:bodyPr/>
        <a:lstStyle/>
        <a:p>
          <a:endParaRPr lang="en-US"/>
        </a:p>
      </dgm:t>
    </dgm:pt>
    <dgm:pt modelId="{749BAB0B-8E69-4179-A770-9151AE84AD65}" type="sibTrans" cxnId="{51BA7B42-2891-498B-B558-F3251C83C86D}">
      <dgm:prSet/>
      <dgm:spPr/>
      <dgm:t>
        <a:bodyPr/>
        <a:lstStyle/>
        <a:p>
          <a:endParaRPr lang="en-US"/>
        </a:p>
      </dgm:t>
    </dgm:pt>
    <dgm:pt modelId="{5394554A-84D6-4C32-A352-2659BBBA609D}">
      <dgm:prSet custT="1"/>
      <dgm:spPr/>
      <dgm:t>
        <a:bodyPr/>
        <a:lstStyle/>
        <a:p>
          <a:pPr algn="l"/>
          <a:r>
            <a:rPr lang="lt-LT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Arial" panose="020B0604020202020204" pitchFamily="34" charset="0"/>
            </a:rPr>
            <a:t>Lobistinės veiklos administravimo Žemės ūkio ministerijoje tvarkos aprašas</a:t>
          </a:r>
          <a:endParaRPr lang="en-US" sz="1200" dirty="0"/>
        </a:p>
      </dgm:t>
    </dgm:pt>
    <dgm:pt modelId="{17A42438-588D-4404-99E3-6F3E305ADC57}" type="parTrans" cxnId="{B5F71552-828E-4001-A1DC-AAC02E17EC9D}">
      <dgm:prSet/>
      <dgm:spPr/>
      <dgm:t>
        <a:bodyPr/>
        <a:lstStyle/>
        <a:p>
          <a:endParaRPr lang="en-US"/>
        </a:p>
      </dgm:t>
    </dgm:pt>
    <dgm:pt modelId="{18BE9F93-FFA3-4C38-9A29-FCFE5B8CD926}" type="sibTrans" cxnId="{B5F71552-828E-4001-A1DC-AAC02E17EC9D}">
      <dgm:prSet/>
      <dgm:spPr/>
      <dgm:t>
        <a:bodyPr/>
        <a:lstStyle/>
        <a:p>
          <a:endParaRPr lang="en-US"/>
        </a:p>
      </dgm:t>
    </dgm:pt>
    <dgm:pt modelId="{4292B10A-6F2E-4D58-9CE6-ECDBEB631353}" type="pres">
      <dgm:prSet presAssocID="{14420686-BFC3-443B-BDB6-3F690B046C43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C8BFDCED-B4F9-48BD-AD05-BCFEFC3EFF44}" type="pres">
      <dgm:prSet presAssocID="{94F61F08-17A4-48F3-9E31-AC0184CEEF31}" presName="root" presStyleCnt="0"/>
      <dgm:spPr/>
    </dgm:pt>
    <dgm:pt modelId="{3B3767CE-66F9-4C40-8B6C-71EA1D719DF8}" type="pres">
      <dgm:prSet presAssocID="{94F61F08-17A4-48F3-9E31-AC0184CEEF31}" presName="rootComposite" presStyleCnt="0"/>
      <dgm:spPr/>
    </dgm:pt>
    <dgm:pt modelId="{E02F5626-69D6-4672-9C58-8C88669ABF10}" type="pres">
      <dgm:prSet presAssocID="{94F61F08-17A4-48F3-9E31-AC0184CEEF31}" presName="rootText" presStyleLbl="node1" presStyleIdx="0" presStyleCnt="2" custScaleX="513678" custLinFactNeighborX="-47402" custLinFactNeighborY="-82940"/>
      <dgm:spPr/>
    </dgm:pt>
    <dgm:pt modelId="{44A5F36E-74FE-4587-B387-B7061AD0DA54}" type="pres">
      <dgm:prSet presAssocID="{94F61F08-17A4-48F3-9E31-AC0184CEEF31}" presName="rootConnector" presStyleLbl="node1" presStyleIdx="0" presStyleCnt="2"/>
      <dgm:spPr/>
    </dgm:pt>
    <dgm:pt modelId="{3DFBBFB9-737D-49DD-8129-81DC92A5008C}" type="pres">
      <dgm:prSet presAssocID="{94F61F08-17A4-48F3-9E31-AC0184CEEF31}" presName="childShape" presStyleCnt="0"/>
      <dgm:spPr/>
    </dgm:pt>
    <dgm:pt modelId="{6B84E3BF-63A1-4A99-8829-81A3566E4F54}" type="pres">
      <dgm:prSet presAssocID="{17A42438-588D-4404-99E3-6F3E305ADC57}" presName="Name13" presStyleLbl="parChTrans1D2" presStyleIdx="0" presStyleCnt="7"/>
      <dgm:spPr/>
    </dgm:pt>
    <dgm:pt modelId="{D95D82FD-8114-44DC-BB33-957BB3D87743}" type="pres">
      <dgm:prSet presAssocID="{5394554A-84D6-4C32-A352-2659BBBA609D}" presName="childText" presStyleLbl="bgAcc1" presStyleIdx="0" presStyleCnt="7" custScaleX="628563" custLinFactY="200000" custLinFactNeighborX="-96290" custLinFactNeighborY="266449">
        <dgm:presLayoutVars>
          <dgm:bulletEnabled val="1"/>
        </dgm:presLayoutVars>
      </dgm:prSet>
      <dgm:spPr/>
    </dgm:pt>
    <dgm:pt modelId="{73F20323-366D-424E-A429-CFEB27771A4D}" type="pres">
      <dgm:prSet presAssocID="{655B79BE-A129-443D-8F46-E28FD859DC89}" presName="Name13" presStyleLbl="parChTrans1D2" presStyleIdx="1" presStyleCnt="7"/>
      <dgm:spPr/>
    </dgm:pt>
    <dgm:pt modelId="{4288215C-2915-462D-8EE7-7E3559DC6435}" type="pres">
      <dgm:prSet presAssocID="{2CCF027D-7574-4B06-A37C-76AE97D83670}" presName="childText" presStyleLbl="bgAcc1" presStyleIdx="1" presStyleCnt="7" custScaleX="633699" custLinFactY="100000" custLinFactNeighborX="-99067" custLinFactNeighborY="119110">
        <dgm:presLayoutVars>
          <dgm:bulletEnabled val="1"/>
        </dgm:presLayoutVars>
      </dgm:prSet>
      <dgm:spPr/>
    </dgm:pt>
    <dgm:pt modelId="{55BE95FC-AEBB-466C-A85C-06788E9DDB30}" type="pres">
      <dgm:prSet presAssocID="{5D7639EF-9BD8-427B-A689-57B8EB1151CB}" presName="Name13" presStyleLbl="parChTrans1D2" presStyleIdx="2" presStyleCnt="7"/>
      <dgm:spPr/>
    </dgm:pt>
    <dgm:pt modelId="{74F00E3C-79D1-4577-832A-DE0562C694D7}" type="pres">
      <dgm:prSet presAssocID="{4BECE182-21A0-4AA8-AFB6-D5E8DAE25391}" presName="childText" presStyleLbl="bgAcc1" presStyleIdx="2" presStyleCnt="7" custScaleX="632230" custLinFactY="-40478" custLinFactNeighborX="-95922" custLinFactNeighborY="-100000">
        <dgm:presLayoutVars>
          <dgm:bulletEnabled val="1"/>
        </dgm:presLayoutVars>
      </dgm:prSet>
      <dgm:spPr/>
    </dgm:pt>
    <dgm:pt modelId="{61A5B029-E988-4F7E-8160-7BFC88AE7C50}" type="pres">
      <dgm:prSet presAssocID="{00A6C168-F6FF-48E3-9B1A-51F584315BC5}" presName="Name13" presStyleLbl="parChTrans1D2" presStyleIdx="3" presStyleCnt="7"/>
      <dgm:spPr/>
    </dgm:pt>
    <dgm:pt modelId="{03FD4ACB-9AEF-45DD-8F6C-837004B2E8DA}" type="pres">
      <dgm:prSet presAssocID="{2FCD282D-987B-4075-ABBE-7CF3BD570C3C}" presName="childText" presStyleLbl="bgAcc1" presStyleIdx="3" presStyleCnt="7" custScaleX="631936" custLinFactY="-51499" custLinFactNeighborX="-94455" custLinFactNeighborY="-100000">
        <dgm:presLayoutVars>
          <dgm:bulletEnabled val="1"/>
        </dgm:presLayoutVars>
      </dgm:prSet>
      <dgm:spPr/>
    </dgm:pt>
    <dgm:pt modelId="{7B13B804-A624-4481-AEC9-0638080E6ACC}" type="pres">
      <dgm:prSet presAssocID="{76C36931-3C33-4A47-81F9-0286A8C02B62}" presName="Name13" presStyleLbl="parChTrans1D2" presStyleIdx="4" presStyleCnt="7"/>
      <dgm:spPr/>
    </dgm:pt>
    <dgm:pt modelId="{51F87DA1-BF2F-46A2-A57C-06C693D00D55}" type="pres">
      <dgm:prSet presAssocID="{32709064-4C1D-4662-84FB-78AD088A0682}" presName="childText" presStyleLbl="bgAcc1" presStyleIdx="4" presStyleCnt="7" custScaleX="635375" custLinFactY="-204065" custLinFactNeighborX="-97495" custLinFactNeighborY="-300000">
        <dgm:presLayoutVars>
          <dgm:bulletEnabled val="1"/>
        </dgm:presLayoutVars>
      </dgm:prSet>
      <dgm:spPr/>
    </dgm:pt>
    <dgm:pt modelId="{8F97D466-D1ED-4B21-BF71-CB914B22150E}" type="pres">
      <dgm:prSet presAssocID="{24B57354-2BED-4CC8-B93E-AEF7229EF8C6}" presName="root" presStyleCnt="0"/>
      <dgm:spPr/>
    </dgm:pt>
    <dgm:pt modelId="{B0306DA4-C14F-41E3-8975-3EF1B3DC98B1}" type="pres">
      <dgm:prSet presAssocID="{24B57354-2BED-4CC8-B93E-AEF7229EF8C6}" presName="rootComposite" presStyleCnt="0"/>
      <dgm:spPr/>
    </dgm:pt>
    <dgm:pt modelId="{D1E3EE5C-0419-4B29-9992-15A7620BED83}" type="pres">
      <dgm:prSet presAssocID="{24B57354-2BED-4CC8-B93E-AEF7229EF8C6}" presName="rootText" presStyleLbl="node1" presStyleIdx="1" presStyleCnt="2" custScaleX="471737" custLinFactX="74437" custLinFactNeighborX="100000" custLinFactNeighborY="2253"/>
      <dgm:spPr/>
    </dgm:pt>
    <dgm:pt modelId="{994B7CC4-15CC-43D5-B7CF-DBC498A910C6}" type="pres">
      <dgm:prSet presAssocID="{24B57354-2BED-4CC8-B93E-AEF7229EF8C6}" presName="rootConnector" presStyleLbl="node1" presStyleIdx="1" presStyleCnt="2"/>
      <dgm:spPr/>
    </dgm:pt>
    <dgm:pt modelId="{527F3292-884B-477F-9E88-E6D1A004A371}" type="pres">
      <dgm:prSet presAssocID="{24B57354-2BED-4CC8-B93E-AEF7229EF8C6}" presName="childShape" presStyleCnt="0"/>
      <dgm:spPr/>
    </dgm:pt>
    <dgm:pt modelId="{4A168FF3-EDFB-4A57-8FB2-7B8D4905B85D}" type="pres">
      <dgm:prSet presAssocID="{2FBD8ED6-AECA-4BB3-91FA-143EE0905744}" presName="Name13" presStyleLbl="parChTrans1D2" presStyleIdx="5" presStyleCnt="7"/>
      <dgm:spPr/>
    </dgm:pt>
    <dgm:pt modelId="{D590CCA8-B72E-48E4-9637-09941A81CAB0}" type="pres">
      <dgm:prSet presAssocID="{928C6D69-821C-4B69-A2D8-75DBE6884C3F}" presName="childText" presStyleLbl="bgAcc1" presStyleIdx="5" presStyleCnt="7" custScaleX="215532" custLinFactX="100000" custLinFactNeighborX="107491" custLinFactNeighborY="20183">
        <dgm:presLayoutVars>
          <dgm:bulletEnabled val="1"/>
        </dgm:presLayoutVars>
      </dgm:prSet>
      <dgm:spPr/>
    </dgm:pt>
    <dgm:pt modelId="{61787C9D-D7B8-4461-B6B5-DD7F00A83B3D}" type="pres">
      <dgm:prSet presAssocID="{0BE59D00-0BCD-4DD1-B584-33F80100B9F9}" presName="Name13" presStyleLbl="parChTrans1D2" presStyleIdx="6" presStyleCnt="7"/>
      <dgm:spPr/>
    </dgm:pt>
    <dgm:pt modelId="{C792F951-87CD-4FAD-A4D4-CF049AAD47E0}" type="pres">
      <dgm:prSet presAssocID="{DD298155-2F5C-4E44-BFFF-1202F6349960}" presName="childText" presStyleLbl="bgAcc1" presStyleIdx="6" presStyleCnt="7" custScaleX="216394" custLinFactX="100000" custLinFactNeighborX="106629" custLinFactNeighborY="53462">
        <dgm:presLayoutVars>
          <dgm:bulletEnabled val="1"/>
        </dgm:presLayoutVars>
      </dgm:prSet>
      <dgm:spPr/>
    </dgm:pt>
  </dgm:ptLst>
  <dgm:cxnLst>
    <dgm:cxn modelId="{87032705-9173-4654-9DD4-9A1DB9942BE9}" type="presOf" srcId="{655B79BE-A129-443D-8F46-E28FD859DC89}" destId="{73F20323-366D-424E-A429-CFEB27771A4D}" srcOrd="0" destOrd="0" presId="urn:microsoft.com/office/officeart/2005/8/layout/hierarchy3"/>
    <dgm:cxn modelId="{87B1E706-A528-447F-BD4D-AFAB07FDF8CD}" srcId="{24B57354-2BED-4CC8-B93E-AEF7229EF8C6}" destId="{928C6D69-821C-4B69-A2D8-75DBE6884C3F}" srcOrd="0" destOrd="0" parTransId="{2FBD8ED6-AECA-4BB3-91FA-143EE0905744}" sibTransId="{B26A4AA0-2307-4AE5-B999-5B9EB21BEF99}"/>
    <dgm:cxn modelId="{72033420-6A18-47CC-B68B-7002FA343864}" type="presOf" srcId="{5394554A-84D6-4C32-A352-2659BBBA609D}" destId="{D95D82FD-8114-44DC-BB33-957BB3D87743}" srcOrd="0" destOrd="0" presId="urn:microsoft.com/office/officeart/2005/8/layout/hierarchy3"/>
    <dgm:cxn modelId="{C542A122-1A24-4CCB-8566-E4C1125EFD9F}" type="presOf" srcId="{17A42438-588D-4404-99E3-6F3E305ADC57}" destId="{6B84E3BF-63A1-4A99-8829-81A3566E4F54}" srcOrd="0" destOrd="0" presId="urn:microsoft.com/office/officeart/2005/8/layout/hierarchy3"/>
    <dgm:cxn modelId="{504C3E26-849F-4E0B-BFBE-1D90A880F21C}" srcId="{94F61F08-17A4-48F3-9E31-AC0184CEEF31}" destId="{4BECE182-21A0-4AA8-AFB6-D5E8DAE25391}" srcOrd="2" destOrd="0" parTransId="{5D7639EF-9BD8-427B-A689-57B8EB1151CB}" sibTransId="{844CCA4E-7DFB-40B2-B493-8CD280710AB4}"/>
    <dgm:cxn modelId="{96FFCA28-DF8A-4624-AC94-726FA1E43655}" type="presOf" srcId="{32709064-4C1D-4662-84FB-78AD088A0682}" destId="{51F87DA1-BF2F-46A2-A57C-06C693D00D55}" srcOrd="0" destOrd="0" presId="urn:microsoft.com/office/officeart/2005/8/layout/hierarchy3"/>
    <dgm:cxn modelId="{710AD22D-1908-4946-9DA1-AB1ACB34DAFA}" type="presOf" srcId="{5D7639EF-9BD8-427B-A689-57B8EB1151CB}" destId="{55BE95FC-AEBB-466C-A85C-06788E9DDB30}" srcOrd="0" destOrd="0" presId="urn:microsoft.com/office/officeart/2005/8/layout/hierarchy3"/>
    <dgm:cxn modelId="{D9D0715E-E664-4C14-99C9-BAC81AB439B6}" type="presOf" srcId="{14420686-BFC3-443B-BDB6-3F690B046C43}" destId="{4292B10A-6F2E-4D58-9CE6-ECDBEB631353}" srcOrd="0" destOrd="0" presId="urn:microsoft.com/office/officeart/2005/8/layout/hierarchy3"/>
    <dgm:cxn modelId="{88A71A61-3F55-4B73-88F8-5A19A8300CCB}" type="presOf" srcId="{94F61F08-17A4-48F3-9E31-AC0184CEEF31}" destId="{E02F5626-69D6-4672-9C58-8C88669ABF10}" srcOrd="0" destOrd="0" presId="urn:microsoft.com/office/officeart/2005/8/layout/hierarchy3"/>
    <dgm:cxn modelId="{51BA7B42-2891-498B-B558-F3251C83C86D}" srcId="{94F61F08-17A4-48F3-9E31-AC0184CEEF31}" destId="{2CCF027D-7574-4B06-A37C-76AE97D83670}" srcOrd="1" destOrd="0" parTransId="{655B79BE-A129-443D-8F46-E28FD859DC89}" sibTransId="{749BAB0B-8E69-4179-A770-9151AE84AD65}"/>
    <dgm:cxn modelId="{8D6F0467-EAE0-4E34-BE9C-943F7DC534D3}" type="presOf" srcId="{DD298155-2F5C-4E44-BFFF-1202F6349960}" destId="{C792F951-87CD-4FAD-A4D4-CF049AAD47E0}" srcOrd="0" destOrd="0" presId="urn:microsoft.com/office/officeart/2005/8/layout/hierarchy3"/>
    <dgm:cxn modelId="{8104236B-E102-4881-9582-60F38D0F8639}" type="presOf" srcId="{2CCF027D-7574-4B06-A37C-76AE97D83670}" destId="{4288215C-2915-462D-8EE7-7E3559DC6435}" srcOrd="0" destOrd="0" presId="urn:microsoft.com/office/officeart/2005/8/layout/hierarchy3"/>
    <dgm:cxn modelId="{E837F84C-BB2F-4D78-8442-06294076D4DB}" type="presOf" srcId="{928C6D69-821C-4B69-A2D8-75DBE6884C3F}" destId="{D590CCA8-B72E-48E4-9637-09941A81CAB0}" srcOrd="0" destOrd="0" presId="urn:microsoft.com/office/officeart/2005/8/layout/hierarchy3"/>
    <dgm:cxn modelId="{5541CE50-1131-43BA-A0E5-59C9FC577404}" type="presOf" srcId="{2FBD8ED6-AECA-4BB3-91FA-143EE0905744}" destId="{4A168FF3-EDFB-4A57-8FB2-7B8D4905B85D}" srcOrd="0" destOrd="0" presId="urn:microsoft.com/office/officeart/2005/8/layout/hierarchy3"/>
    <dgm:cxn modelId="{B5F71552-828E-4001-A1DC-AAC02E17EC9D}" srcId="{94F61F08-17A4-48F3-9E31-AC0184CEEF31}" destId="{5394554A-84D6-4C32-A352-2659BBBA609D}" srcOrd="0" destOrd="0" parTransId="{17A42438-588D-4404-99E3-6F3E305ADC57}" sibTransId="{18BE9F93-FFA3-4C38-9A29-FCFE5B8CD926}"/>
    <dgm:cxn modelId="{3C304381-AF32-41C2-A65D-C63A563C72B1}" type="presOf" srcId="{2FCD282D-987B-4075-ABBE-7CF3BD570C3C}" destId="{03FD4ACB-9AEF-45DD-8F6C-837004B2E8DA}" srcOrd="0" destOrd="0" presId="urn:microsoft.com/office/officeart/2005/8/layout/hierarchy3"/>
    <dgm:cxn modelId="{AB25408D-31FE-4031-86B1-8FC2A3C03F38}" type="presOf" srcId="{4BECE182-21A0-4AA8-AFB6-D5E8DAE25391}" destId="{74F00E3C-79D1-4577-832A-DE0562C694D7}" srcOrd="0" destOrd="0" presId="urn:microsoft.com/office/officeart/2005/8/layout/hierarchy3"/>
    <dgm:cxn modelId="{6CB54590-F204-47F2-989D-AE0F96938933}" srcId="{24B57354-2BED-4CC8-B93E-AEF7229EF8C6}" destId="{DD298155-2F5C-4E44-BFFF-1202F6349960}" srcOrd="1" destOrd="0" parTransId="{0BE59D00-0BCD-4DD1-B584-33F80100B9F9}" sibTransId="{6D213A70-385B-4D1F-92A2-461DE3DBDBA1}"/>
    <dgm:cxn modelId="{1879FC95-E008-4015-AA0A-CE2910E700F4}" srcId="{94F61F08-17A4-48F3-9E31-AC0184CEEF31}" destId="{32709064-4C1D-4662-84FB-78AD088A0682}" srcOrd="4" destOrd="0" parTransId="{76C36931-3C33-4A47-81F9-0286A8C02B62}" sibTransId="{F820BCF8-B65F-44D2-829C-98574619ABEF}"/>
    <dgm:cxn modelId="{A8EFE898-899B-4040-8EA6-F706A429D2B2}" type="presOf" srcId="{94F61F08-17A4-48F3-9E31-AC0184CEEF31}" destId="{44A5F36E-74FE-4587-B387-B7061AD0DA54}" srcOrd="1" destOrd="0" presId="urn:microsoft.com/office/officeart/2005/8/layout/hierarchy3"/>
    <dgm:cxn modelId="{F183E099-EFFE-4EBA-AA7A-F68856229C42}" srcId="{14420686-BFC3-443B-BDB6-3F690B046C43}" destId="{24B57354-2BED-4CC8-B93E-AEF7229EF8C6}" srcOrd="1" destOrd="0" parTransId="{3C0A2F62-2D19-4A26-A0E4-87AFC2FEE909}" sibTransId="{3C43B177-3C33-4AE1-A8C4-25A4E461EEAD}"/>
    <dgm:cxn modelId="{8EA336A1-DAE1-44B2-BBAB-80541472630E}" type="presOf" srcId="{24B57354-2BED-4CC8-B93E-AEF7229EF8C6}" destId="{994B7CC4-15CC-43D5-B7CF-DBC498A910C6}" srcOrd="1" destOrd="0" presId="urn:microsoft.com/office/officeart/2005/8/layout/hierarchy3"/>
    <dgm:cxn modelId="{41E3D5A1-CFF5-489D-8623-1DCC3F725296}" srcId="{94F61F08-17A4-48F3-9E31-AC0184CEEF31}" destId="{2FCD282D-987B-4075-ABBE-7CF3BD570C3C}" srcOrd="3" destOrd="0" parTransId="{00A6C168-F6FF-48E3-9B1A-51F584315BC5}" sibTransId="{131EEE27-F01E-4A84-A0BC-6814C2F9F6E4}"/>
    <dgm:cxn modelId="{204450C6-F274-4B1F-BD49-69C0F391FB9C}" type="presOf" srcId="{24B57354-2BED-4CC8-B93E-AEF7229EF8C6}" destId="{D1E3EE5C-0419-4B29-9992-15A7620BED83}" srcOrd="0" destOrd="0" presId="urn:microsoft.com/office/officeart/2005/8/layout/hierarchy3"/>
    <dgm:cxn modelId="{495CB3CC-407D-427E-B7C9-CA8372FE8641}" type="presOf" srcId="{00A6C168-F6FF-48E3-9B1A-51F584315BC5}" destId="{61A5B029-E988-4F7E-8160-7BFC88AE7C50}" srcOrd="0" destOrd="0" presId="urn:microsoft.com/office/officeart/2005/8/layout/hierarchy3"/>
    <dgm:cxn modelId="{741530CF-897D-4F60-BA47-E092E7743244}" srcId="{14420686-BFC3-443B-BDB6-3F690B046C43}" destId="{94F61F08-17A4-48F3-9E31-AC0184CEEF31}" srcOrd="0" destOrd="0" parTransId="{8FFBAD08-E7E4-4C92-BB20-EE555A15E099}" sibTransId="{9FE1C1BA-3FE1-490C-A472-D38922717162}"/>
    <dgm:cxn modelId="{9F8F8BF3-57FF-481C-86D1-48E0102C0956}" type="presOf" srcId="{0BE59D00-0BCD-4DD1-B584-33F80100B9F9}" destId="{61787C9D-D7B8-4461-B6B5-DD7F00A83B3D}" srcOrd="0" destOrd="0" presId="urn:microsoft.com/office/officeart/2005/8/layout/hierarchy3"/>
    <dgm:cxn modelId="{630C4FFD-9DBE-48BA-82F6-1BFE1BED849A}" type="presOf" srcId="{76C36931-3C33-4A47-81F9-0286A8C02B62}" destId="{7B13B804-A624-4481-AEC9-0638080E6ACC}" srcOrd="0" destOrd="0" presId="urn:microsoft.com/office/officeart/2005/8/layout/hierarchy3"/>
    <dgm:cxn modelId="{47468C7F-37B1-468E-8C64-8C642C66B3E8}" type="presParOf" srcId="{4292B10A-6F2E-4D58-9CE6-ECDBEB631353}" destId="{C8BFDCED-B4F9-48BD-AD05-BCFEFC3EFF44}" srcOrd="0" destOrd="0" presId="urn:microsoft.com/office/officeart/2005/8/layout/hierarchy3"/>
    <dgm:cxn modelId="{D3EB1E07-1F3D-4B72-9013-5D77B017FAFE}" type="presParOf" srcId="{C8BFDCED-B4F9-48BD-AD05-BCFEFC3EFF44}" destId="{3B3767CE-66F9-4C40-8B6C-71EA1D719DF8}" srcOrd="0" destOrd="0" presId="urn:microsoft.com/office/officeart/2005/8/layout/hierarchy3"/>
    <dgm:cxn modelId="{62ECC644-9806-41A7-AF53-B3065982A3D1}" type="presParOf" srcId="{3B3767CE-66F9-4C40-8B6C-71EA1D719DF8}" destId="{E02F5626-69D6-4672-9C58-8C88669ABF10}" srcOrd="0" destOrd="0" presId="urn:microsoft.com/office/officeart/2005/8/layout/hierarchy3"/>
    <dgm:cxn modelId="{211237F9-BB1D-43E6-B674-2D5A695BBC46}" type="presParOf" srcId="{3B3767CE-66F9-4C40-8B6C-71EA1D719DF8}" destId="{44A5F36E-74FE-4587-B387-B7061AD0DA54}" srcOrd="1" destOrd="0" presId="urn:microsoft.com/office/officeart/2005/8/layout/hierarchy3"/>
    <dgm:cxn modelId="{115515A2-510D-4204-8270-DBAB147AF876}" type="presParOf" srcId="{C8BFDCED-B4F9-48BD-AD05-BCFEFC3EFF44}" destId="{3DFBBFB9-737D-49DD-8129-81DC92A5008C}" srcOrd="1" destOrd="0" presId="urn:microsoft.com/office/officeart/2005/8/layout/hierarchy3"/>
    <dgm:cxn modelId="{09601CCE-9565-44BC-88FE-9DF0E427F9CA}" type="presParOf" srcId="{3DFBBFB9-737D-49DD-8129-81DC92A5008C}" destId="{6B84E3BF-63A1-4A99-8829-81A3566E4F54}" srcOrd="0" destOrd="0" presId="urn:microsoft.com/office/officeart/2005/8/layout/hierarchy3"/>
    <dgm:cxn modelId="{EE78D236-145A-42E1-B155-2F6EC5AEE506}" type="presParOf" srcId="{3DFBBFB9-737D-49DD-8129-81DC92A5008C}" destId="{D95D82FD-8114-44DC-BB33-957BB3D87743}" srcOrd="1" destOrd="0" presId="urn:microsoft.com/office/officeart/2005/8/layout/hierarchy3"/>
    <dgm:cxn modelId="{9AE356A4-1950-44BE-B8E1-4A863DE0736B}" type="presParOf" srcId="{3DFBBFB9-737D-49DD-8129-81DC92A5008C}" destId="{73F20323-366D-424E-A429-CFEB27771A4D}" srcOrd="2" destOrd="0" presId="urn:microsoft.com/office/officeart/2005/8/layout/hierarchy3"/>
    <dgm:cxn modelId="{85BDADC8-BEA1-49CA-9D3F-F4988537CF9F}" type="presParOf" srcId="{3DFBBFB9-737D-49DD-8129-81DC92A5008C}" destId="{4288215C-2915-462D-8EE7-7E3559DC6435}" srcOrd="3" destOrd="0" presId="urn:microsoft.com/office/officeart/2005/8/layout/hierarchy3"/>
    <dgm:cxn modelId="{0B75FC62-F58D-4CAF-8D1C-5F2B680FF875}" type="presParOf" srcId="{3DFBBFB9-737D-49DD-8129-81DC92A5008C}" destId="{55BE95FC-AEBB-466C-A85C-06788E9DDB30}" srcOrd="4" destOrd="0" presId="urn:microsoft.com/office/officeart/2005/8/layout/hierarchy3"/>
    <dgm:cxn modelId="{6983BD48-6518-4FAD-B39F-6F881051EFE0}" type="presParOf" srcId="{3DFBBFB9-737D-49DD-8129-81DC92A5008C}" destId="{74F00E3C-79D1-4577-832A-DE0562C694D7}" srcOrd="5" destOrd="0" presId="urn:microsoft.com/office/officeart/2005/8/layout/hierarchy3"/>
    <dgm:cxn modelId="{4B70D371-925F-4A10-809F-B0CE2E2566C6}" type="presParOf" srcId="{3DFBBFB9-737D-49DD-8129-81DC92A5008C}" destId="{61A5B029-E988-4F7E-8160-7BFC88AE7C50}" srcOrd="6" destOrd="0" presId="urn:microsoft.com/office/officeart/2005/8/layout/hierarchy3"/>
    <dgm:cxn modelId="{11E6F5DB-BA4D-4D76-A7C3-B065762B9D5B}" type="presParOf" srcId="{3DFBBFB9-737D-49DD-8129-81DC92A5008C}" destId="{03FD4ACB-9AEF-45DD-8F6C-837004B2E8DA}" srcOrd="7" destOrd="0" presId="urn:microsoft.com/office/officeart/2005/8/layout/hierarchy3"/>
    <dgm:cxn modelId="{F9257FB8-A680-4460-AE99-05282073E6C9}" type="presParOf" srcId="{3DFBBFB9-737D-49DD-8129-81DC92A5008C}" destId="{7B13B804-A624-4481-AEC9-0638080E6ACC}" srcOrd="8" destOrd="0" presId="urn:microsoft.com/office/officeart/2005/8/layout/hierarchy3"/>
    <dgm:cxn modelId="{0EDBA6C5-9B7A-4B7D-BFBF-56BDFD76CCE8}" type="presParOf" srcId="{3DFBBFB9-737D-49DD-8129-81DC92A5008C}" destId="{51F87DA1-BF2F-46A2-A57C-06C693D00D55}" srcOrd="9" destOrd="0" presId="urn:microsoft.com/office/officeart/2005/8/layout/hierarchy3"/>
    <dgm:cxn modelId="{5D770DB2-5764-4B4E-81F4-DE721F20AAC2}" type="presParOf" srcId="{4292B10A-6F2E-4D58-9CE6-ECDBEB631353}" destId="{8F97D466-D1ED-4B21-BF71-CB914B22150E}" srcOrd="1" destOrd="0" presId="urn:microsoft.com/office/officeart/2005/8/layout/hierarchy3"/>
    <dgm:cxn modelId="{6C0317EC-297A-4A1B-90FB-ACE62FB541BA}" type="presParOf" srcId="{8F97D466-D1ED-4B21-BF71-CB914B22150E}" destId="{B0306DA4-C14F-41E3-8975-3EF1B3DC98B1}" srcOrd="0" destOrd="0" presId="urn:microsoft.com/office/officeart/2005/8/layout/hierarchy3"/>
    <dgm:cxn modelId="{5771899E-FA20-458B-BDDA-438CA94C6C14}" type="presParOf" srcId="{B0306DA4-C14F-41E3-8975-3EF1B3DC98B1}" destId="{D1E3EE5C-0419-4B29-9992-15A7620BED83}" srcOrd="0" destOrd="0" presId="urn:microsoft.com/office/officeart/2005/8/layout/hierarchy3"/>
    <dgm:cxn modelId="{76A75FA3-79D5-4F27-8DB4-10B856E20A68}" type="presParOf" srcId="{B0306DA4-C14F-41E3-8975-3EF1B3DC98B1}" destId="{994B7CC4-15CC-43D5-B7CF-DBC498A910C6}" srcOrd="1" destOrd="0" presId="urn:microsoft.com/office/officeart/2005/8/layout/hierarchy3"/>
    <dgm:cxn modelId="{07F73EC7-8C85-4F65-B2CA-522DE4A2B539}" type="presParOf" srcId="{8F97D466-D1ED-4B21-BF71-CB914B22150E}" destId="{527F3292-884B-477F-9E88-E6D1A004A371}" srcOrd="1" destOrd="0" presId="urn:microsoft.com/office/officeart/2005/8/layout/hierarchy3"/>
    <dgm:cxn modelId="{DE92E373-3C77-430E-B463-5BD4513F21D1}" type="presParOf" srcId="{527F3292-884B-477F-9E88-E6D1A004A371}" destId="{4A168FF3-EDFB-4A57-8FB2-7B8D4905B85D}" srcOrd="0" destOrd="0" presId="urn:microsoft.com/office/officeart/2005/8/layout/hierarchy3"/>
    <dgm:cxn modelId="{00E9751F-7255-4E69-83AF-CE81CAE15EED}" type="presParOf" srcId="{527F3292-884B-477F-9E88-E6D1A004A371}" destId="{D590CCA8-B72E-48E4-9637-09941A81CAB0}" srcOrd="1" destOrd="0" presId="urn:microsoft.com/office/officeart/2005/8/layout/hierarchy3"/>
    <dgm:cxn modelId="{1873DEFA-BC33-4C77-965A-BC4E7137D96A}" type="presParOf" srcId="{527F3292-884B-477F-9E88-E6D1A004A371}" destId="{61787C9D-D7B8-4461-B6B5-DD7F00A83B3D}" srcOrd="2" destOrd="0" presId="urn:microsoft.com/office/officeart/2005/8/layout/hierarchy3"/>
    <dgm:cxn modelId="{E9DE5D20-2564-4E03-B354-47EFBD3A3A19}" type="presParOf" srcId="{527F3292-884B-477F-9E88-E6D1A004A371}" destId="{C792F951-87CD-4FAD-A4D4-CF049AAD47E0}" srcOrd="3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BA3F2A62-DE59-4C6E-BB05-DD47EBAF8AF3}" type="doc">
      <dgm:prSet loTypeId="urn:microsoft.com/office/officeart/2008/layout/AscendingPictureAccentProcess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3C0437FF-6E55-4890-B325-46CF87128F4D}">
      <dgm:prSet custT="1"/>
      <dgm:spPr>
        <a:solidFill>
          <a:schemeClr val="accent1">
            <a:lumMod val="40000"/>
            <a:lumOff val="60000"/>
          </a:schemeClr>
        </a:solidFill>
      </dgm:spPr>
      <dgm:t>
        <a:bodyPr/>
        <a:lstStyle/>
        <a:p>
          <a:pPr algn="just">
            <a:lnSpc>
              <a:spcPct val="100000"/>
            </a:lnSpc>
          </a:pPr>
          <a:r>
            <a:rPr lang="lt-LT" sz="1100" dirty="0">
              <a:solidFill>
                <a:schemeClr val="tx1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Organizacijos iki </a:t>
          </a:r>
          <a:r>
            <a:rPr lang="lt-LT" sz="1100" u="sng" dirty="0">
              <a:solidFill>
                <a:schemeClr val="tx1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2021-12-31</a:t>
          </a:r>
          <a:r>
            <a:rPr lang="lt-LT" sz="1100" dirty="0">
              <a:solidFill>
                <a:schemeClr val="tx1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 savo viduje turės pasitvirtinti įgyvendinamuosius teisės aktus, neprieštaraujančius NTKP nuostatoms.</a:t>
          </a:r>
          <a:endParaRPr lang="en-US" sz="1100" dirty="0">
            <a:solidFill>
              <a:schemeClr val="tx1"/>
            </a:solidFill>
            <a:effectLst/>
            <a:latin typeface="Times New Roman" panose="02020603050405020304" pitchFamily="18" charset="0"/>
            <a:ea typeface="Times New Roman" panose="02020603050405020304" pitchFamily="18" charset="0"/>
            <a:cs typeface="Arial" panose="020B0604020202020204" pitchFamily="34" charset="0"/>
          </a:endParaRPr>
        </a:p>
      </dgm:t>
    </dgm:pt>
    <dgm:pt modelId="{820C9022-FDE0-47D9-9271-9059B331ACE3}" type="parTrans" cxnId="{F719BA20-2EA6-4173-871C-E27A1BCDEA59}">
      <dgm:prSet/>
      <dgm:spPr/>
      <dgm:t>
        <a:bodyPr/>
        <a:lstStyle/>
        <a:p>
          <a:endParaRPr lang="en-US"/>
        </a:p>
      </dgm:t>
    </dgm:pt>
    <dgm:pt modelId="{8B331E58-9FDB-4A1F-9B8A-2E6E6057D739}" type="sibTrans" cxnId="{F719BA20-2EA6-4173-871C-E27A1BCDEA59}">
      <dgm:prSet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a:blipFill>
      </dgm:spPr>
      <dgm:t>
        <a:bodyPr/>
        <a:lstStyle/>
        <a:p>
          <a:endParaRPr lang="en-US"/>
        </a:p>
      </dgm:t>
      <dgm:extLst>
        <a:ext uri="{E40237B7-FDA0-4F09-8148-C483321AD2D9}">
          <dgm14:cNvPr xmlns:dgm14="http://schemas.microsoft.com/office/drawing/2010/diagram" id="0" name="" descr="Clipboard Checked with solid fill"/>
        </a:ext>
      </dgm:extLst>
    </dgm:pt>
    <dgm:pt modelId="{29D65097-E31B-4645-BB41-CF05EB7BA33C}">
      <dgm:prSet custT="1"/>
      <dgm:spPr>
        <a:solidFill>
          <a:schemeClr val="accent1">
            <a:lumMod val="40000"/>
            <a:lumOff val="60000"/>
          </a:schemeClr>
        </a:solidFill>
      </dgm:spPr>
      <dgm:t>
        <a:bodyPr/>
        <a:lstStyle/>
        <a:p>
          <a:pPr marL="0" indent="0" algn="just">
            <a:lnSpc>
              <a:spcPct val="100000"/>
            </a:lnSpc>
          </a:pPr>
          <a:r>
            <a:rPr lang="lt-LT" sz="1100" u="sng" dirty="0">
              <a:solidFill>
                <a:schemeClr val="tx1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NTKP ŽŪM įgyvendins: </a:t>
          </a:r>
        </a:p>
        <a:p>
          <a:pPr marL="0" indent="0" algn="just">
            <a:lnSpc>
              <a:spcPct val="100000"/>
            </a:lnSpc>
          </a:pPr>
          <a:r>
            <a:rPr lang="lt-LT" sz="1100" dirty="0">
              <a:solidFill>
                <a:schemeClr val="tx1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1) Viešųjų ir privačių interesų derinimo tvarkos aprašas;</a:t>
          </a:r>
        </a:p>
        <a:p>
          <a:pPr marL="0" indent="0" algn="just">
            <a:lnSpc>
              <a:spcPct val="100000"/>
            </a:lnSpc>
          </a:pPr>
          <a:r>
            <a:rPr lang="lt-LT" sz="1100" dirty="0">
              <a:solidFill>
                <a:schemeClr val="tx1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2) N</a:t>
          </a:r>
          <a:r>
            <a:rPr lang="lt-LT" sz="11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usišalinimo ir nušalinimo nuo pavesto darbo ar užduoties tvarkos aprašas;</a:t>
          </a:r>
        </a:p>
        <a:p>
          <a:pPr marL="0" indent="0" algn="just">
            <a:lnSpc>
              <a:spcPct val="100000"/>
            </a:lnSpc>
          </a:pPr>
          <a:r>
            <a:rPr lang="lt-LT" sz="1100" dirty="0">
              <a:solidFill>
                <a:schemeClr val="tx1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3)</a:t>
          </a:r>
          <a:r>
            <a:rPr lang="lt-LT" sz="11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Dovanų, gautų pagal tarptautinį protokolą, administravimo tvarkos aprašas;</a:t>
          </a:r>
        </a:p>
        <a:p>
          <a:pPr marL="0" indent="0" algn="just">
            <a:lnSpc>
              <a:spcPct val="100000"/>
            </a:lnSpc>
          </a:pPr>
          <a:r>
            <a:rPr lang="lt-LT" sz="1100" dirty="0">
              <a:solidFill>
                <a:schemeClr val="tx1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4) Lobistinės veiklos administravimo tvarkos aprašas.</a:t>
          </a:r>
          <a:endParaRPr lang="en-US" sz="1100" dirty="0">
            <a:solidFill>
              <a:schemeClr val="tx1"/>
            </a:solidFill>
            <a:effectLst/>
            <a:latin typeface="Times New Roman" panose="02020603050405020304" pitchFamily="18" charset="0"/>
            <a:ea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1F58A7F7-CD59-495F-B567-8FC21B2A1E9D}" type="sibTrans" cxnId="{CEB2EECC-A026-40C8-939D-19D6E2F8DB51}">
      <dgm:prSet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a:blipFill>
      </dgm:spPr>
      <dgm:t>
        <a:bodyPr/>
        <a:lstStyle/>
        <a:p>
          <a:endParaRPr lang="en-US">
            <a:solidFill>
              <a:schemeClr val="tx1"/>
            </a:solidFill>
          </a:endParaRPr>
        </a:p>
      </dgm:t>
      <dgm:extLst>
        <a:ext uri="{E40237B7-FDA0-4F09-8148-C483321AD2D9}">
          <dgm14:cNvPr xmlns:dgm14="http://schemas.microsoft.com/office/drawing/2010/diagram" id="0" name="" descr="Exclamation mark with solid fill"/>
        </a:ext>
      </dgm:extLst>
    </dgm:pt>
    <dgm:pt modelId="{0DFE2D68-D006-4215-AD32-6BAA0C3B70B5}" type="parTrans" cxnId="{CEB2EECC-A026-40C8-939D-19D6E2F8DB51}">
      <dgm:prSet/>
      <dgm:spPr/>
      <dgm:t>
        <a:bodyPr/>
        <a:lstStyle/>
        <a:p>
          <a:endParaRPr lang="en-US"/>
        </a:p>
      </dgm:t>
    </dgm:pt>
    <dgm:pt modelId="{86DEFAE3-7C89-49F2-9060-16F721276FA3}" type="pres">
      <dgm:prSet presAssocID="{BA3F2A62-DE59-4C6E-BB05-DD47EBAF8AF3}" presName="Name0" presStyleCnt="0">
        <dgm:presLayoutVars>
          <dgm:chMax val="7"/>
          <dgm:chPref val="7"/>
          <dgm:dir/>
        </dgm:presLayoutVars>
      </dgm:prSet>
      <dgm:spPr/>
    </dgm:pt>
    <dgm:pt modelId="{AFEACC8A-AA19-4AE0-8258-969329AA56AF}" type="pres">
      <dgm:prSet presAssocID="{BA3F2A62-DE59-4C6E-BB05-DD47EBAF8AF3}" presName="dot1" presStyleLbl="alignNode1" presStyleIdx="0" presStyleCnt="10"/>
      <dgm:spPr/>
    </dgm:pt>
    <dgm:pt modelId="{2B74B705-1FF4-475E-9578-1F2F904082EB}" type="pres">
      <dgm:prSet presAssocID="{BA3F2A62-DE59-4C6E-BB05-DD47EBAF8AF3}" presName="dot2" presStyleLbl="alignNode1" presStyleIdx="1" presStyleCnt="10"/>
      <dgm:spPr/>
    </dgm:pt>
    <dgm:pt modelId="{B1D31FF1-B448-4438-9CE1-BFE848FFD618}" type="pres">
      <dgm:prSet presAssocID="{BA3F2A62-DE59-4C6E-BB05-DD47EBAF8AF3}" presName="dot3" presStyleLbl="alignNode1" presStyleIdx="2" presStyleCnt="10"/>
      <dgm:spPr/>
    </dgm:pt>
    <dgm:pt modelId="{1B039EA2-146A-481C-B430-D940722132AE}" type="pres">
      <dgm:prSet presAssocID="{BA3F2A62-DE59-4C6E-BB05-DD47EBAF8AF3}" presName="dotArrow1" presStyleLbl="alignNode1" presStyleIdx="3" presStyleCnt="10"/>
      <dgm:spPr/>
    </dgm:pt>
    <dgm:pt modelId="{F4671347-DD17-4477-98EF-65A33D00F29F}" type="pres">
      <dgm:prSet presAssocID="{BA3F2A62-DE59-4C6E-BB05-DD47EBAF8AF3}" presName="dotArrow2" presStyleLbl="alignNode1" presStyleIdx="4" presStyleCnt="10"/>
      <dgm:spPr/>
    </dgm:pt>
    <dgm:pt modelId="{7566565A-3AC4-49A3-8405-D2F3151D5490}" type="pres">
      <dgm:prSet presAssocID="{BA3F2A62-DE59-4C6E-BB05-DD47EBAF8AF3}" presName="dotArrow3" presStyleLbl="alignNode1" presStyleIdx="5" presStyleCnt="10"/>
      <dgm:spPr/>
    </dgm:pt>
    <dgm:pt modelId="{FB226C81-1090-4859-916F-BD509D1AD239}" type="pres">
      <dgm:prSet presAssocID="{BA3F2A62-DE59-4C6E-BB05-DD47EBAF8AF3}" presName="dotArrow4" presStyleLbl="alignNode1" presStyleIdx="6" presStyleCnt="10"/>
      <dgm:spPr/>
    </dgm:pt>
    <dgm:pt modelId="{4E5EFED5-2A04-4D37-B068-3268D9475B0B}" type="pres">
      <dgm:prSet presAssocID="{BA3F2A62-DE59-4C6E-BB05-DD47EBAF8AF3}" presName="dotArrow5" presStyleLbl="alignNode1" presStyleIdx="7" presStyleCnt="10"/>
      <dgm:spPr/>
    </dgm:pt>
    <dgm:pt modelId="{8113BA0A-444A-4D54-8D17-BC03538B9829}" type="pres">
      <dgm:prSet presAssocID="{BA3F2A62-DE59-4C6E-BB05-DD47EBAF8AF3}" presName="dotArrow6" presStyleLbl="alignNode1" presStyleIdx="8" presStyleCnt="10"/>
      <dgm:spPr/>
    </dgm:pt>
    <dgm:pt modelId="{FFBB9ED6-E3D7-42C0-ADE2-AD84D42F6BBF}" type="pres">
      <dgm:prSet presAssocID="{BA3F2A62-DE59-4C6E-BB05-DD47EBAF8AF3}" presName="dotArrow7" presStyleLbl="alignNode1" presStyleIdx="9" presStyleCnt="10"/>
      <dgm:spPr/>
    </dgm:pt>
    <dgm:pt modelId="{175A72F4-2492-4D3F-BFE9-EF6AEA55C169}" type="pres">
      <dgm:prSet presAssocID="{3C0437FF-6E55-4890-B325-46CF87128F4D}" presName="parTx1" presStyleLbl="node1" presStyleIdx="0" presStyleCnt="2" custScaleX="288858" custScaleY="246060" custLinFactNeighborX="21885" custLinFactNeighborY="63077"/>
      <dgm:spPr/>
    </dgm:pt>
    <dgm:pt modelId="{04B03434-1A8F-43B6-B1ED-FED2A6E9DBF9}" type="pres">
      <dgm:prSet presAssocID="{8B331E58-9FDB-4A1F-9B8A-2E6E6057D739}" presName="picture1" presStyleCnt="0"/>
      <dgm:spPr/>
    </dgm:pt>
    <dgm:pt modelId="{82FF6654-A41D-4382-8990-0988D8118940}" type="pres">
      <dgm:prSet presAssocID="{8B331E58-9FDB-4A1F-9B8A-2E6E6057D739}" presName="imageRepeatNode" presStyleLbl="fgImgPlace1" presStyleIdx="0" presStyleCnt="2" custLinFactX="-100000" custLinFactNeighborX="-102253" custLinFactNeighborY="50747"/>
      <dgm:spPr/>
    </dgm:pt>
    <dgm:pt modelId="{54132EC5-943C-4D74-A4E9-6B0E8F276D08}" type="pres">
      <dgm:prSet presAssocID="{29D65097-E31B-4645-BB41-CF05EB7BA33C}" presName="parTx2" presStyleLbl="node1" presStyleIdx="1" presStyleCnt="2" custScaleX="338308" custScaleY="448516" custLinFactY="-439" custLinFactNeighborX="67911" custLinFactNeighborY="-100000"/>
      <dgm:spPr/>
    </dgm:pt>
    <dgm:pt modelId="{19229EA9-4A0A-4A41-96CB-C9DEC929D121}" type="pres">
      <dgm:prSet presAssocID="{1F58A7F7-CD59-495F-B567-8FC21B2A1E9D}" presName="picture2" presStyleCnt="0"/>
      <dgm:spPr/>
    </dgm:pt>
    <dgm:pt modelId="{34A2CD2E-ABC3-4812-B91E-318F2C25DC9F}" type="pres">
      <dgm:prSet presAssocID="{1F58A7F7-CD59-495F-B567-8FC21B2A1E9D}" presName="imageRepeatNode" presStyleLbl="fgImgPlace1" presStyleIdx="1" presStyleCnt="2" custScaleX="91368" custScaleY="67049" custLinFactX="261886" custLinFactY="-6965" custLinFactNeighborX="300000" custLinFactNeighborY="-100000"/>
      <dgm:spPr/>
    </dgm:pt>
  </dgm:ptLst>
  <dgm:cxnLst>
    <dgm:cxn modelId="{54E0FA09-2015-4750-BC2A-9987EC9B1D2D}" type="presOf" srcId="{8B331E58-9FDB-4A1F-9B8A-2E6E6057D739}" destId="{82FF6654-A41D-4382-8990-0988D8118940}" srcOrd="0" destOrd="0" presId="urn:microsoft.com/office/officeart/2008/layout/AscendingPictureAccentProcess"/>
    <dgm:cxn modelId="{F719BA20-2EA6-4173-871C-E27A1BCDEA59}" srcId="{BA3F2A62-DE59-4C6E-BB05-DD47EBAF8AF3}" destId="{3C0437FF-6E55-4890-B325-46CF87128F4D}" srcOrd="0" destOrd="0" parTransId="{820C9022-FDE0-47D9-9271-9059B331ACE3}" sibTransId="{8B331E58-9FDB-4A1F-9B8A-2E6E6057D739}"/>
    <dgm:cxn modelId="{80C89E40-1461-486F-91B2-0064FACEECE9}" type="presOf" srcId="{29D65097-E31B-4645-BB41-CF05EB7BA33C}" destId="{54132EC5-943C-4D74-A4E9-6B0E8F276D08}" srcOrd="0" destOrd="0" presId="urn:microsoft.com/office/officeart/2008/layout/AscendingPictureAccentProcess"/>
    <dgm:cxn modelId="{D502358F-E0F9-4F67-8923-03CBAA528B89}" type="presOf" srcId="{3C0437FF-6E55-4890-B325-46CF87128F4D}" destId="{175A72F4-2492-4D3F-BFE9-EF6AEA55C169}" srcOrd="0" destOrd="0" presId="urn:microsoft.com/office/officeart/2008/layout/AscendingPictureAccentProcess"/>
    <dgm:cxn modelId="{E68495B2-B9AA-4A9E-BA7D-34572D6C17DB}" type="presOf" srcId="{BA3F2A62-DE59-4C6E-BB05-DD47EBAF8AF3}" destId="{86DEFAE3-7C89-49F2-9060-16F721276FA3}" srcOrd="0" destOrd="0" presId="urn:microsoft.com/office/officeart/2008/layout/AscendingPictureAccentProcess"/>
    <dgm:cxn modelId="{CEB2EECC-A026-40C8-939D-19D6E2F8DB51}" srcId="{BA3F2A62-DE59-4C6E-BB05-DD47EBAF8AF3}" destId="{29D65097-E31B-4645-BB41-CF05EB7BA33C}" srcOrd="1" destOrd="0" parTransId="{0DFE2D68-D006-4215-AD32-6BAA0C3B70B5}" sibTransId="{1F58A7F7-CD59-495F-B567-8FC21B2A1E9D}"/>
    <dgm:cxn modelId="{69D46AD6-7C4B-48D3-9664-592AA7474C13}" type="presOf" srcId="{1F58A7F7-CD59-495F-B567-8FC21B2A1E9D}" destId="{34A2CD2E-ABC3-4812-B91E-318F2C25DC9F}" srcOrd="0" destOrd="0" presId="urn:microsoft.com/office/officeart/2008/layout/AscendingPictureAccentProcess"/>
    <dgm:cxn modelId="{5C8A3CF2-D3A9-46E1-B24D-6F37E81D74E2}" type="presParOf" srcId="{86DEFAE3-7C89-49F2-9060-16F721276FA3}" destId="{AFEACC8A-AA19-4AE0-8258-969329AA56AF}" srcOrd="0" destOrd="0" presId="urn:microsoft.com/office/officeart/2008/layout/AscendingPictureAccentProcess"/>
    <dgm:cxn modelId="{9299C7B9-A44C-40E3-8241-B42B878A186E}" type="presParOf" srcId="{86DEFAE3-7C89-49F2-9060-16F721276FA3}" destId="{2B74B705-1FF4-475E-9578-1F2F904082EB}" srcOrd="1" destOrd="0" presId="urn:microsoft.com/office/officeart/2008/layout/AscendingPictureAccentProcess"/>
    <dgm:cxn modelId="{E9965EBE-1153-4B75-AAA4-A3CAE89742AD}" type="presParOf" srcId="{86DEFAE3-7C89-49F2-9060-16F721276FA3}" destId="{B1D31FF1-B448-4438-9CE1-BFE848FFD618}" srcOrd="2" destOrd="0" presId="urn:microsoft.com/office/officeart/2008/layout/AscendingPictureAccentProcess"/>
    <dgm:cxn modelId="{84591992-B290-478F-99A3-281AF577BE03}" type="presParOf" srcId="{86DEFAE3-7C89-49F2-9060-16F721276FA3}" destId="{1B039EA2-146A-481C-B430-D940722132AE}" srcOrd="3" destOrd="0" presId="urn:microsoft.com/office/officeart/2008/layout/AscendingPictureAccentProcess"/>
    <dgm:cxn modelId="{FC21AC49-D848-4D72-91D5-9A8A9995178D}" type="presParOf" srcId="{86DEFAE3-7C89-49F2-9060-16F721276FA3}" destId="{F4671347-DD17-4477-98EF-65A33D00F29F}" srcOrd="4" destOrd="0" presId="urn:microsoft.com/office/officeart/2008/layout/AscendingPictureAccentProcess"/>
    <dgm:cxn modelId="{D1AD4CF4-3532-4DE4-A713-2AA53D56B96D}" type="presParOf" srcId="{86DEFAE3-7C89-49F2-9060-16F721276FA3}" destId="{7566565A-3AC4-49A3-8405-D2F3151D5490}" srcOrd="5" destOrd="0" presId="urn:microsoft.com/office/officeart/2008/layout/AscendingPictureAccentProcess"/>
    <dgm:cxn modelId="{024E9DDF-2A94-48B1-BAD1-37BC7CB53C1B}" type="presParOf" srcId="{86DEFAE3-7C89-49F2-9060-16F721276FA3}" destId="{FB226C81-1090-4859-916F-BD509D1AD239}" srcOrd="6" destOrd="0" presId="urn:microsoft.com/office/officeart/2008/layout/AscendingPictureAccentProcess"/>
    <dgm:cxn modelId="{0443E76B-DBDE-42DC-B2FE-9A8D77BB2724}" type="presParOf" srcId="{86DEFAE3-7C89-49F2-9060-16F721276FA3}" destId="{4E5EFED5-2A04-4D37-B068-3268D9475B0B}" srcOrd="7" destOrd="0" presId="urn:microsoft.com/office/officeart/2008/layout/AscendingPictureAccentProcess"/>
    <dgm:cxn modelId="{67312ECF-0020-4771-978B-18EBFA441FDA}" type="presParOf" srcId="{86DEFAE3-7C89-49F2-9060-16F721276FA3}" destId="{8113BA0A-444A-4D54-8D17-BC03538B9829}" srcOrd="8" destOrd="0" presId="urn:microsoft.com/office/officeart/2008/layout/AscendingPictureAccentProcess"/>
    <dgm:cxn modelId="{CCFA5336-B3AC-43DC-8D22-BDF546E04CC3}" type="presParOf" srcId="{86DEFAE3-7C89-49F2-9060-16F721276FA3}" destId="{FFBB9ED6-E3D7-42C0-ADE2-AD84D42F6BBF}" srcOrd="9" destOrd="0" presId="urn:microsoft.com/office/officeart/2008/layout/AscendingPictureAccentProcess"/>
    <dgm:cxn modelId="{1D1D2090-039D-40FB-8210-FEF0794AFADF}" type="presParOf" srcId="{86DEFAE3-7C89-49F2-9060-16F721276FA3}" destId="{175A72F4-2492-4D3F-BFE9-EF6AEA55C169}" srcOrd="10" destOrd="0" presId="urn:microsoft.com/office/officeart/2008/layout/AscendingPictureAccentProcess"/>
    <dgm:cxn modelId="{4A31810E-2AD1-4C2A-B0CB-6F5E15B49DC0}" type="presParOf" srcId="{86DEFAE3-7C89-49F2-9060-16F721276FA3}" destId="{04B03434-1A8F-43B6-B1ED-FED2A6E9DBF9}" srcOrd="11" destOrd="0" presId="urn:microsoft.com/office/officeart/2008/layout/AscendingPictureAccentProcess"/>
    <dgm:cxn modelId="{AA6AF0EF-A396-45A5-91F4-F37C10C10EC5}" type="presParOf" srcId="{04B03434-1A8F-43B6-B1ED-FED2A6E9DBF9}" destId="{82FF6654-A41D-4382-8990-0988D8118940}" srcOrd="0" destOrd="0" presId="urn:microsoft.com/office/officeart/2008/layout/AscendingPictureAccentProcess"/>
    <dgm:cxn modelId="{D633CDD3-68DC-4C3F-9747-F853D312AC45}" type="presParOf" srcId="{86DEFAE3-7C89-49F2-9060-16F721276FA3}" destId="{54132EC5-943C-4D74-A4E9-6B0E8F276D08}" srcOrd="12" destOrd="0" presId="urn:microsoft.com/office/officeart/2008/layout/AscendingPictureAccentProcess"/>
    <dgm:cxn modelId="{293C89DF-C383-4283-959A-851D2C591C2C}" type="presParOf" srcId="{86DEFAE3-7C89-49F2-9060-16F721276FA3}" destId="{19229EA9-4A0A-4A41-96CB-C9DEC929D121}" srcOrd="13" destOrd="0" presId="urn:microsoft.com/office/officeart/2008/layout/AscendingPictureAccentProcess"/>
    <dgm:cxn modelId="{DBEC3FA0-D14B-49F3-8839-7D10A24EFAD0}" type="presParOf" srcId="{19229EA9-4A0A-4A41-96CB-C9DEC929D121}" destId="{34A2CD2E-ABC3-4812-B91E-318F2C25DC9F}" srcOrd="0" destOrd="0" presId="urn:microsoft.com/office/officeart/2008/layout/AscendingPictureAccentProcess"/>
  </dgm:cxnLst>
  <dgm:bg/>
  <dgm:whole/>
  <dgm:extLst>
    <a:ext uri="http://schemas.microsoft.com/office/drawing/2008/diagram">
      <dsp:dataModelExt xmlns:dsp="http://schemas.microsoft.com/office/drawing/2008/diagram" relId="rId1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B01ABC2E-A93B-41F0-AD24-96E01F566395}" type="doc">
      <dgm:prSet loTypeId="urn:microsoft.com/office/officeart/2005/8/layout/hierarchy3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266AA939-3CD8-4096-A3DA-04A9B6BD7587}">
      <dgm:prSet phldrT="[Text]" custT="1"/>
      <dgm:spPr/>
      <dgm:t>
        <a:bodyPr/>
        <a:lstStyle/>
        <a:p>
          <a:r>
            <a:rPr lang="lt-LT" sz="4000" dirty="0">
              <a:latin typeface="Times New Roman" panose="02020603050405020304" pitchFamily="18" charset="0"/>
              <a:cs typeface="Times New Roman" panose="02020603050405020304" pitchFamily="18" charset="0"/>
            </a:rPr>
            <a:t>Nauja</a:t>
          </a:r>
          <a:endParaRPr lang="en-US" sz="40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D2021DE-57AF-4810-840E-395E34B18377}" type="parTrans" cxnId="{E92B3903-911D-4CAB-8546-1B70A43E4E0B}">
      <dgm:prSet/>
      <dgm:spPr/>
      <dgm:t>
        <a:bodyPr/>
        <a:lstStyle/>
        <a:p>
          <a:endParaRPr lang="en-US"/>
        </a:p>
      </dgm:t>
    </dgm:pt>
    <dgm:pt modelId="{F46737C8-51B1-4707-AC40-7932EA6721F4}" type="sibTrans" cxnId="{E92B3903-911D-4CAB-8546-1B70A43E4E0B}">
      <dgm:prSet/>
      <dgm:spPr/>
      <dgm:t>
        <a:bodyPr/>
        <a:lstStyle/>
        <a:p>
          <a:endParaRPr lang="en-US"/>
        </a:p>
      </dgm:t>
    </dgm:pt>
    <dgm:pt modelId="{F96FC5B8-9149-455B-A39D-305193396B6E}">
      <dgm:prSet custT="1"/>
      <dgm:spPr/>
      <dgm:t>
        <a:bodyPr/>
        <a:lstStyle/>
        <a:p>
          <a:r>
            <a:rPr lang="lt-LT" sz="16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 pagal tarptautinį protokolą ar tradicijas, kurios įprastai yra susijusios su deklaruojančio asmens tarnybinėmis pareigomis</a:t>
          </a:r>
        </a:p>
      </dgm:t>
    </dgm:pt>
    <dgm:pt modelId="{3FA68268-E084-456B-9A97-40AA36495433}" type="parTrans" cxnId="{23450087-A5F8-4381-8F5F-309E5E3537EA}">
      <dgm:prSet/>
      <dgm:spPr/>
      <dgm:t>
        <a:bodyPr/>
        <a:lstStyle/>
        <a:p>
          <a:endParaRPr lang="en-US"/>
        </a:p>
      </dgm:t>
    </dgm:pt>
    <dgm:pt modelId="{1C9A9986-198E-42E7-B0FD-F917547CCA24}" type="sibTrans" cxnId="{23450087-A5F8-4381-8F5F-309E5E3537EA}">
      <dgm:prSet/>
      <dgm:spPr/>
      <dgm:t>
        <a:bodyPr/>
        <a:lstStyle/>
        <a:p>
          <a:endParaRPr lang="en-US"/>
        </a:p>
      </dgm:t>
    </dgm:pt>
    <dgm:pt modelId="{DC7A8C3F-7EAE-43AA-BB65-B708D5F02CE2}">
      <dgm:prSet custT="1"/>
      <dgm:spPr/>
      <dgm:t>
        <a:bodyPr/>
        <a:lstStyle/>
        <a:p>
          <a:r>
            <a:rPr lang="lt-LT" sz="16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reprezentacijai skirtas dovanas su valstybės, įstaigos ir kitokia simbolika arba kai paslaugomis yra naudojamasi tarnybiniais tikslais</a:t>
          </a:r>
          <a:endParaRPr lang="en-US" sz="1600" dirty="0"/>
        </a:p>
      </dgm:t>
    </dgm:pt>
    <dgm:pt modelId="{97EF5228-553A-41CA-97FD-57D9B937D057}" type="parTrans" cxnId="{CA8E1D8F-4C9E-4CEC-ACCF-56276E85661D}">
      <dgm:prSet/>
      <dgm:spPr/>
      <dgm:t>
        <a:bodyPr/>
        <a:lstStyle/>
        <a:p>
          <a:endParaRPr lang="en-US"/>
        </a:p>
      </dgm:t>
    </dgm:pt>
    <dgm:pt modelId="{A4639175-FFB3-400E-ACB3-ABC01F7FB902}" type="sibTrans" cxnId="{CA8E1D8F-4C9E-4CEC-ACCF-56276E85661D}">
      <dgm:prSet/>
      <dgm:spPr/>
      <dgm:t>
        <a:bodyPr/>
        <a:lstStyle/>
        <a:p>
          <a:endParaRPr lang="en-US"/>
        </a:p>
      </dgm:t>
    </dgm:pt>
    <dgm:pt modelId="{2357B6E6-DB0C-4C75-BB23-B4328255BF2D}">
      <dgm:prSet custT="1"/>
      <dgm:spPr/>
      <dgm:t>
        <a:bodyPr/>
        <a:lstStyle/>
        <a:p>
          <a:r>
            <a:rPr lang="lt-LT" sz="1600" b="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tik pagal tarptautinį protokolą</a:t>
          </a:r>
          <a:endParaRPr lang="en-US" sz="1600" b="0" dirty="0"/>
        </a:p>
      </dgm:t>
    </dgm:pt>
    <dgm:pt modelId="{267C5163-3847-405E-8149-0147B7E01D59}" type="parTrans" cxnId="{37900DA9-AE79-4AD4-B241-3408A32F1093}">
      <dgm:prSet/>
      <dgm:spPr/>
      <dgm:t>
        <a:bodyPr/>
        <a:lstStyle/>
        <a:p>
          <a:endParaRPr lang="en-US"/>
        </a:p>
      </dgm:t>
    </dgm:pt>
    <dgm:pt modelId="{AFCCEF47-8B2C-45DC-A306-4C66DE838776}" type="sibTrans" cxnId="{37900DA9-AE79-4AD4-B241-3408A32F1093}">
      <dgm:prSet/>
      <dgm:spPr/>
      <dgm:t>
        <a:bodyPr/>
        <a:lstStyle/>
        <a:p>
          <a:endParaRPr lang="en-US"/>
        </a:p>
      </dgm:t>
    </dgm:pt>
    <dgm:pt modelId="{ED4D1E15-4D16-4871-B857-7BEAA806E8E8}">
      <dgm:prSet phldrT="[Text]" custT="1"/>
      <dgm:spPr/>
      <dgm:t>
        <a:bodyPr/>
        <a:lstStyle/>
        <a:p>
          <a:r>
            <a:rPr lang="lt-LT" sz="4000" dirty="0">
              <a:latin typeface="Times New Roman" panose="02020603050405020304" pitchFamily="18" charset="0"/>
              <a:cs typeface="Times New Roman" panose="02020603050405020304" pitchFamily="18" charset="0"/>
            </a:rPr>
            <a:t>Dabar</a:t>
          </a:r>
          <a:endParaRPr lang="en-US" sz="40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A0988858-71AD-4E03-84E2-317AE4E518B0}" type="sibTrans" cxnId="{6D6EF837-277D-4375-B294-0DF4F36BB282}">
      <dgm:prSet/>
      <dgm:spPr/>
      <dgm:t>
        <a:bodyPr/>
        <a:lstStyle/>
        <a:p>
          <a:endParaRPr lang="en-US"/>
        </a:p>
      </dgm:t>
    </dgm:pt>
    <dgm:pt modelId="{41201475-7CEF-4C77-BF79-80AA69601BC7}" type="parTrans" cxnId="{6D6EF837-277D-4375-B294-0DF4F36BB282}">
      <dgm:prSet/>
      <dgm:spPr/>
      <dgm:t>
        <a:bodyPr/>
        <a:lstStyle/>
        <a:p>
          <a:endParaRPr lang="en-US"/>
        </a:p>
      </dgm:t>
    </dgm:pt>
    <dgm:pt modelId="{9C5D694B-FB30-4B00-9EE7-8AE2FDAF1C72}" type="pres">
      <dgm:prSet presAssocID="{B01ABC2E-A93B-41F0-AD24-96E01F566395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5AD45C1D-2647-41AA-B2A4-976D46DC61A9}" type="pres">
      <dgm:prSet presAssocID="{ED4D1E15-4D16-4871-B857-7BEAA806E8E8}" presName="root" presStyleCnt="0"/>
      <dgm:spPr/>
    </dgm:pt>
    <dgm:pt modelId="{4D80F028-2D5A-43A2-B70A-8E0BCE1D794A}" type="pres">
      <dgm:prSet presAssocID="{ED4D1E15-4D16-4871-B857-7BEAA806E8E8}" presName="rootComposite" presStyleCnt="0"/>
      <dgm:spPr/>
    </dgm:pt>
    <dgm:pt modelId="{0DABE3C4-B7B8-412E-894C-ACD4E954198B}" type="pres">
      <dgm:prSet presAssocID="{ED4D1E15-4D16-4871-B857-7BEAA806E8E8}" presName="rootText" presStyleLbl="node1" presStyleIdx="0" presStyleCnt="2" custLinFactNeighborX="-81463" custLinFactNeighborY="-1854"/>
      <dgm:spPr/>
    </dgm:pt>
    <dgm:pt modelId="{6F848D9C-F6C0-4610-A070-8C1D4D9DB610}" type="pres">
      <dgm:prSet presAssocID="{ED4D1E15-4D16-4871-B857-7BEAA806E8E8}" presName="rootConnector" presStyleLbl="node1" presStyleIdx="0" presStyleCnt="2"/>
      <dgm:spPr/>
    </dgm:pt>
    <dgm:pt modelId="{E726F71E-55C3-4A7C-8DDB-358A0C37E9C1}" type="pres">
      <dgm:prSet presAssocID="{ED4D1E15-4D16-4871-B857-7BEAA806E8E8}" presName="childShape" presStyleCnt="0"/>
      <dgm:spPr/>
    </dgm:pt>
    <dgm:pt modelId="{8C466497-1083-4E59-AF2D-835C246C433A}" type="pres">
      <dgm:prSet presAssocID="{97EF5228-553A-41CA-97FD-57D9B937D057}" presName="Name13" presStyleLbl="parChTrans1D2" presStyleIdx="0" presStyleCnt="3"/>
      <dgm:spPr/>
    </dgm:pt>
    <dgm:pt modelId="{C6860A38-510C-410F-BD3D-7C8582992890}" type="pres">
      <dgm:prSet presAssocID="{DC7A8C3F-7EAE-43AA-BB65-B708D5F02CE2}" presName="childText" presStyleLbl="bgAcc1" presStyleIdx="0" presStyleCnt="3" custScaleX="215291" custLinFactY="794" custLinFactNeighborX="-31950" custLinFactNeighborY="100000">
        <dgm:presLayoutVars>
          <dgm:bulletEnabled val="1"/>
        </dgm:presLayoutVars>
      </dgm:prSet>
      <dgm:spPr/>
    </dgm:pt>
    <dgm:pt modelId="{C9FF44A7-CB81-48AF-9A4D-2E4240C92B48}" type="pres">
      <dgm:prSet presAssocID="{3FA68268-E084-456B-9A97-40AA36495433}" presName="Name13" presStyleLbl="parChTrans1D2" presStyleIdx="1" presStyleCnt="3"/>
      <dgm:spPr/>
    </dgm:pt>
    <dgm:pt modelId="{DEA217C4-203B-42EC-A19E-CE26234DEE60}" type="pres">
      <dgm:prSet presAssocID="{F96FC5B8-9149-455B-A39D-305193396B6E}" presName="childText" presStyleLbl="bgAcc1" presStyleIdx="1" presStyleCnt="3" custScaleX="216350" custLinFactY="-34584" custLinFactNeighborX="-31950" custLinFactNeighborY="-100000">
        <dgm:presLayoutVars>
          <dgm:bulletEnabled val="1"/>
        </dgm:presLayoutVars>
      </dgm:prSet>
      <dgm:spPr/>
    </dgm:pt>
    <dgm:pt modelId="{DFEA0C32-B011-4BB8-956C-408B4E00C226}" type="pres">
      <dgm:prSet presAssocID="{266AA939-3CD8-4096-A3DA-04A9B6BD7587}" presName="root" presStyleCnt="0"/>
      <dgm:spPr/>
    </dgm:pt>
    <dgm:pt modelId="{F8F60FB7-56AC-436D-A4BB-EE60F25B2C7F}" type="pres">
      <dgm:prSet presAssocID="{266AA939-3CD8-4096-A3DA-04A9B6BD7587}" presName="rootComposite" presStyleCnt="0"/>
      <dgm:spPr/>
    </dgm:pt>
    <dgm:pt modelId="{83A142E0-0538-4C63-B0BF-7A0D9B872A56}" type="pres">
      <dgm:prSet presAssocID="{266AA939-3CD8-4096-A3DA-04A9B6BD7587}" presName="rootText" presStyleLbl="node1" presStyleIdx="1" presStyleCnt="2" custLinFactNeighborX="32847" custLinFactNeighborY="2591"/>
      <dgm:spPr/>
    </dgm:pt>
    <dgm:pt modelId="{ECC6C4CD-EEF1-4E68-AAB8-2105F8A231D8}" type="pres">
      <dgm:prSet presAssocID="{266AA939-3CD8-4096-A3DA-04A9B6BD7587}" presName="rootConnector" presStyleLbl="node1" presStyleIdx="1" presStyleCnt="2"/>
      <dgm:spPr/>
    </dgm:pt>
    <dgm:pt modelId="{D9DE3A21-D34F-4C32-BB8F-80D347004188}" type="pres">
      <dgm:prSet presAssocID="{266AA939-3CD8-4096-A3DA-04A9B6BD7587}" presName="childShape" presStyleCnt="0"/>
      <dgm:spPr/>
    </dgm:pt>
    <dgm:pt modelId="{ED5657E5-C4D3-4BB0-ADFA-9F81A2959E09}" type="pres">
      <dgm:prSet presAssocID="{267C5163-3847-405E-8149-0147B7E01D59}" presName="Name13" presStyleLbl="parChTrans1D2" presStyleIdx="2" presStyleCnt="3"/>
      <dgm:spPr/>
    </dgm:pt>
    <dgm:pt modelId="{A86E0A1F-65FC-471F-BD58-230E63D25ABD}" type="pres">
      <dgm:prSet presAssocID="{2357B6E6-DB0C-4C75-BB23-B4328255BF2D}" presName="childText" presStyleLbl="bgAcc1" presStyleIdx="2" presStyleCnt="3" custScaleX="173628" custLinFactNeighborX="41156" custLinFactNeighborY="-882">
        <dgm:presLayoutVars>
          <dgm:bulletEnabled val="1"/>
        </dgm:presLayoutVars>
      </dgm:prSet>
      <dgm:spPr/>
    </dgm:pt>
  </dgm:ptLst>
  <dgm:cxnLst>
    <dgm:cxn modelId="{E92B3903-911D-4CAB-8546-1B70A43E4E0B}" srcId="{B01ABC2E-A93B-41F0-AD24-96E01F566395}" destId="{266AA939-3CD8-4096-A3DA-04A9B6BD7587}" srcOrd="1" destOrd="0" parTransId="{8D2021DE-57AF-4810-840E-395E34B18377}" sibTransId="{F46737C8-51B1-4707-AC40-7932EA6721F4}"/>
    <dgm:cxn modelId="{997DE811-C810-4B65-8C43-CD3EEDB7803C}" type="presOf" srcId="{266AA939-3CD8-4096-A3DA-04A9B6BD7587}" destId="{ECC6C4CD-EEF1-4E68-AAB8-2105F8A231D8}" srcOrd="1" destOrd="0" presId="urn:microsoft.com/office/officeart/2005/8/layout/hierarchy3"/>
    <dgm:cxn modelId="{A5C32114-069B-4D39-B41C-CA2A2C6C1BFD}" type="presOf" srcId="{3FA68268-E084-456B-9A97-40AA36495433}" destId="{C9FF44A7-CB81-48AF-9A4D-2E4240C92B48}" srcOrd="0" destOrd="0" presId="urn:microsoft.com/office/officeart/2005/8/layout/hierarchy3"/>
    <dgm:cxn modelId="{22205629-3AD5-478D-A050-3C1F148D9ED2}" type="presOf" srcId="{266AA939-3CD8-4096-A3DA-04A9B6BD7587}" destId="{83A142E0-0538-4C63-B0BF-7A0D9B872A56}" srcOrd="0" destOrd="0" presId="urn:microsoft.com/office/officeart/2005/8/layout/hierarchy3"/>
    <dgm:cxn modelId="{DC1D732A-C7D5-49CD-8D21-D7A6F87C2EF4}" type="presOf" srcId="{97EF5228-553A-41CA-97FD-57D9B937D057}" destId="{8C466497-1083-4E59-AF2D-835C246C433A}" srcOrd="0" destOrd="0" presId="urn:microsoft.com/office/officeart/2005/8/layout/hierarchy3"/>
    <dgm:cxn modelId="{6D6EF837-277D-4375-B294-0DF4F36BB282}" srcId="{B01ABC2E-A93B-41F0-AD24-96E01F566395}" destId="{ED4D1E15-4D16-4871-B857-7BEAA806E8E8}" srcOrd="0" destOrd="0" parTransId="{41201475-7CEF-4C77-BF79-80AA69601BC7}" sibTransId="{A0988858-71AD-4E03-84E2-317AE4E518B0}"/>
    <dgm:cxn modelId="{7F24D33A-CF98-42E4-85E5-BD08153F3BFF}" type="presOf" srcId="{ED4D1E15-4D16-4871-B857-7BEAA806E8E8}" destId="{6F848D9C-F6C0-4610-A070-8C1D4D9DB610}" srcOrd="1" destOrd="0" presId="urn:microsoft.com/office/officeart/2005/8/layout/hierarchy3"/>
    <dgm:cxn modelId="{23450087-A5F8-4381-8F5F-309E5E3537EA}" srcId="{ED4D1E15-4D16-4871-B857-7BEAA806E8E8}" destId="{F96FC5B8-9149-455B-A39D-305193396B6E}" srcOrd="1" destOrd="0" parTransId="{3FA68268-E084-456B-9A97-40AA36495433}" sibTransId="{1C9A9986-198E-42E7-B0FD-F917547CCA24}"/>
    <dgm:cxn modelId="{CA8E1D8F-4C9E-4CEC-ACCF-56276E85661D}" srcId="{ED4D1E15-4D16-4871-B857-7BEAA806E8E8}" destId="{DC7A8C3F-7EAE-43AA-BB65-B708D5F02CE2}" srcOrd="0" destOrd="0" parTransId="{97EF5228-553A-41CA-97FD-57D9B937D057}" sibTransId="{A4639175-FFB3-400E-ACB3-ABC01F7FB902}"/>
    <dgm:cxn modelId="{BC335F94-9BA6-47EA-9354-85B15EB13AC1}" type="presOf" srcId="{F96FC5B8-9149-455B-A39D-305193396B6E}" destId="{DEA217C4-203B-42EC-A19E-CE26234DEE60}" srcOrd="0" destOrd="0" presId="urn:microsoft.com/office/officeart/2005/8/layout/hierarchy3"/>
    <dgm:cxn modelId="{D1AB839F-7565-4267-BD64-3DBA1D462C75}" type="presOf" srcId="{2357B6E6-DB0C-4C75-BB23-B4328255BF2D}" destId="{A86E0A1F-65FC-471F-BD58-230E63D25ABD}" srcOrd="0" destOrd="0" presId="urn:microsoft.com/office/officeart/2005/8/layout/hierarchy3"/>
    <dgm:cxn modelId="{37900DA9-AE79-4AD4-B241-3408A32F1093}" srcId="{266AA939-3CD8-4096-A3DA-04A9B6BD7587}" destId="{2357B6E6-DB0C-4C75-BB23-B4328255BF2D}" srcOrd="0" destOrd="0" parTransId="{267C5163-3847-405E-8149-0147B7E01D59}" sibTransId="{AFCCEF47-8B2C-45DC-A306-4C66DE838776}"/>
    <dgm:cxn modelId="{E4A48DCE-6A07-44C4-A1F9-B3668FA7DE74}" type="presOf" srcId="{ED4D1E15-4D16-4871-B857-7BEAA806E8E8}" destId="{0DABE3C4-B7B8-412E-894C-ACD4E954198B}" srcOrd="0" destOrd="0" presId="urn:microsoft.com/office/officeart/2005/8/layout/hierarchy3"/>
    <dgm:cxn modelId="{FDE051DA-8768-442F-97E5-34BDE6E9D568}" type="presOf" srcId="{B01ABC2E-A93B-41F0-AD24-96E01F566395}" destId="{9C5D694B-FB30-4B00-9EE7-8AE2FDAF1C72}" srcOrd="0" destOrd="0" presId="urn:microsoft.com/office/officeart/2005/8/layout/hierarchy3"/>
    <dgm:cxn modelId="{5267EFDE-70F9-4A83-B55E-00C9843584CE}" type="presOf" srcId="{267C5163-3847-405E-8149-0147B7E01D59}" destId="{ED5657E5-C4D3-4BB0-ADFA-9F81A2959E09}" srcOrd="0" destOrd="0" presId="urn:microsoft.com/office/officeart/2005/8/layout/hierarchy3"/>
    <dgm:cxn modelId="{A72735EE-14E7-440B-B871-FEC2B4FF8D30}" type="presOf" srcId="{DC7A8C3F-7EAE-43AA-BB65-B708D5F02CE2}" destId="{C6860A38-510C-410F-BD3D-7C8582992890}" srcOrd="0" destOrd="0" presId="urn:microsoft.com/office/officeart/2005/8/layout/hierarchy3"/>
    <dgm:cxn modelId="{E8FAFF21-DDC8-4D2D-8E90-278C58AC3330}" type="presParOf" srcId="{9C5D694B-FB30-4B00-9EE7-8AE2FDAF1C72}" destId="{5AD45C1D-2647-41AA-B2A4-976D46DC61A9}" srcOrd="0" destOrd="0" presId="urn:microsoft.com/office/officeart/2005/8/layout/hierarchy3"/>
    <dgm:cxn modelId="{84C4E8BA-343D-418E-8A15-12A8E9CDB123}" type="presParOf" srcId="{5AD45C1D-2647-41AA-B2A4-976D46DC61A9}" destId="{4D80F028-2D5A-43A2-B70A-8E0BCE1D794A}" srcOrd="0" destOrd="0" presId="urn:microsoft.com/office/officeart/2005/8/layout/hierarchy3"/>
    <dgm:cxn modelId="{CC0ABD5A-A01D-4680-AC8A-C469A00E745E}" type="presParOf" srcId="{4D80F028-2D5A-43A2-B70A-8E0BCE1D794A}" destId="{0DABE3C4-B7B8-412E-894C-ACD4E954198B}" srcOrd="0" destOrd="0" presId="urn:microsoft.com/office/officeart/2005/8/layout/hierarchy3"/>
    <dgm:cxn modelId="{F33F7E7E-4692-4812-BBFA-6658FFAA3E1A}" type="presParOf" srcId="{4D80F028-2D5A-43A2-B70A-8E0BCE1D794A}" destId="{6F848D9C-F6C0-4610-A070-8C1D4D9DB610}" srcOrd="1" destOrd="0" presId="urn:microsoft.com/office/officeart/2005/8/layout/hierarchy3"/>
    <dgm:cxn modelId="{088C4266-5528-42FE-86A1-627D39700A89}" type="presParOf" srcId="{5AD45C1D-2647-41AA-B2A4-976D46DC61A9}" destId="{E726F71E-55C3-4A7C-8DDB-358A0C37E9C1}" srcOrd="1" destOrd="0" presId="urn:microsoft.com/office/officeart/2005/8/layout/hierarchy3"/>
    <dgm:cxn modelId="{AD427D5C-341F-4CD4-A11A-1D1A0E529665}" type="presParOf" srcId="{E726F71E-55C3-4A7C-8DDB-358A0C37E9C1}" destId="{8C466497-1083-4E59-AF2D-835C246C433A}" srcOrd="0" destOrd="0" presId="urn:microsoft.com/office/officeart/2005/8/layout/hierarchy3"/>
    <dgm:cxn modelId="{05694AFC-24BC-48CE-BAF6-E8E349C810FB}" type="presParOf" srcId="{E726F71E-55C3-4A7C-8DDB-358A0C37E9C1}" destId="{C6860A38-510C-410F-BD3D-7C8582992890}" srcOrd="1" destOrd="0" presId="urn:microsoft.com/office/officeart/2005/8/layout/hierarchy3"/>
    <dgm:cxn modelId="{69267139-18E9-4E18-A6E6-0EF1B8749CF4}" type="presParOf" srcId="{E726F71E-55C3-4A7C-8DDB-358A0C37E9C1}" destId="{C9FF44A7-CB81-48AF-9A4D-2E4240C92B48}" srcOrd="2" destOrd="0" presId="urn:microsoft.com/office/officeart/2005/8/layout/hierarchy3"/>
    <dgm:cxn modelId="{2F9B1754-7028-47F8-BD6B-E4A7B22F0A35}" type="presParOf" srcId="{E726F71E-55C3-4A7C-8DDB-358A0C37E9C1}" destId="{DEA217C4-203B-42EC-A19E-CE26234DEE60}" srcOrd="3" destOrd="0" presId="urn:microsoft.com/office/officeart/2005/8/layout/hierarchy3"/>
    <dgm:cxn modelId="{E92C3FE4-4CF2-4D99-89BE-24726B7D2675}" type="presParOf" srcId="{9C5D694B-FB30-4B00-9EE7-8AE2FDAF1C72}" destId="{DFEA0C32-B011-4BB8-956C-408B4E00C226}" srcOrd="1" destOrd="0" presId="urn:microsoft.com/office/officeart/2005/8/layout/hierarchy3"/>
    <dgm:cxn modelId="{27AB9F68-A5BF-4FB5-9484-4E46173C077C}" type="presParOf" srcId="{DFEA0C32-B011-4BB8-956C-408B4E00C226}" destId="{F8F60FB7-56AC-436D-A4BB-EE60F25B2C7F}" srcOrd="0" destOrd="0" presId="urn:microsoft.com/office/officeart/2005/8/layout/hierarchy3"/>
    <dgm:cxn modelId="{D415D0C1-3C62-4561-BF5A-7341D01F11CE}" type="presParOf" srcId="{F8F60FB7-56AC-436D-A4BB-EE60F25B2C7F}" destId="{83A142E0-0538-4C63-B0BF-7A0D9B872A56}" srcOrd="0" destOrd="0" presId="urn:microsoft.com/office/officeart/2005/8/layout/hierarchy3"/>
    <dgm:cxn modelId="{6FE4631A-9514-463E-A961-EBC0D717396F}" type="presParOf" srcId="{F8F60FB7-56AC-436D-A4BB-EE60F25B2C7F}" destId="{ECC6C4CD-EEF1-4E68-AAB8-2105F8A231D8}" srcOrd="1" destOrd="0" presId="urn:microsoft.com/office/officeart/2005/8/layout/hierarchy3"/>
    <dgm:cxn modelId="{E80CF201-3BDF-477B-B693-7F61A56B468A}" type="presParOf" srcId="{DFEA0C32-B011-4BB8-956C-408B4E00C226}" destId="{D9DE3A21-D34F-4C32-BB8F-80D347004188}" srcOrd="1" destOrd="0" presId="urn:microsoft.com/office/officeart/2005/8/layout/hierarchy3"/>
    <dgm:cxn modelId="{D88F7081-D623-4894-BDC5-A154451CBA36}" type="presParOf" srcId="{D9DE3A21-D34F-4C32-BB8F-80D347004188}" destId="{ED5657E5-C4D3-4BB0-ADFA-9F81A2959E09}" srcOrd="0" destOrd="0" presId="urn:microsoft.com/office/officeart/2005/8/layout/hierarchy3"/>
    <dgm:cxn modelId="{15ADEC65-17FE-4DD7-A47B-FE9B6E064B15}" type="presParOf" srcId="{D9DE3A21-D34F-4C32-BB8F-80D347004188}" destId="{A86E0A1F-65FC-471F-BD58-230E63D25ABD}" srcOrd="1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C320C9BB-EF30-4F79-91FC-568F1A423444}" type="doc">
      <dgm:prSet loTypeId="urn:microsoft.com/office/officeart/2016/7/layout/LinearArrowProcessNumbered" loCatId="process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545FC5A2-6906-4EB4-B2D7-A6F9BE870AF0}">
      <dgm:prSet custT="1"/>
      <dgm:spPr/>
      <dgm:t>
        <a:bodyPr/>
        <a:lstStyle/>
        <a:p>
          <a:pPr algn="l"/>
          <a:r>
            <a:rPr lang="lt-LT" sz="1600" b="1" dirty="0">
              <a:latin typeface="Times New Roman" panose="02020603050405020304" pitchFamily="18" charset="0"/>
              <a:cs typeface="Times New Roman" panose="02020603050405020304" pitchFamily="18" charset="0"/>
            </a:rPr>
            <a:t>Dalyvautų </a:t>
          </a:r>
          <a:r>
            <a:rPr lang="lt-LT" sz="1600" dirty="0">
              <a:latin typeface="Times New Roman" panose="02020603050405020304" pitchFamily="18" charset="0"/>
              <a:cs typeface="Times New Roman" panose="02020603050405020304" pitchFamily="18" charset="0"/>
            </a:rPr>
            <a:t>Nulinės tolerancijos korupcijai politikos įgyvendinime, </a:t>
          </a:r>
          <a:r>
            <a:rPr lang="lt-LT" sz="1600" b="1" dirty="0">
              <a:latin typeface="Times New Roman" panose="02020603050405020304" pitchFamily="18" charset="0"/>
              <a:cs typeface="Times New Roman" panose="02020603050405020304" pitchFamily="18" charset="0"/>
            </a:rPr>
            <a:t>savo elgesiu rodydami </a:t>
          </a:r>
          <a:r>
            <a:rPr lang="lt-LT" sz="1600" b="0" dirty="0">
              <a:latin typeface="Times New Roman" panose="02020603050405020304" pitchFamily="18" charset="0"/>
              <a:cs typeface="Times New Roman" panose="02020603050405020304" pitchFamily="18" charset="0"/>
            </a:rPr>
            <a:t>ne tik tinkamą </a:t>
          </a:r>
          <a:r>
            <a:rPr lang="lt-LT" sz="1600" b="1" dirty="0">
              <a:latin typeface="Times New Roman" panose="02020603050405020304" pitchFamily="18" charset="0"/>
              <a:cs typeface="Times New Roman" panose="02020603050405020304" pitchFamily="18" charset="0"/>
            </a:rPr>
            <a:t>pavyzdį </a:t>
          </a:r>
          <a:r>
            <a:rPr lang="lt-LT" sz="1600" dirty="0">
              <a:latin typeface="Times New Roman" panose="02020603050405020304" pitchFamily="18" charset="0"/>
              <a:cs typeface="Times New Roman" panose="02020603050405020304" pitchFamily="18" charset="0"/>
            </a:rPr>
            <a:t>darbuotojams, bet ir </a:t>
          </a:r>
          <a:r>
            <a:rPr lang="lt-LT" sz="1600" b="1" dirty="0">
              <a:latin typeface="Times New Roman" panose="02020603050405020304" pitchFamily="18" charset="0"/>
              <a:cs typeface="Times New Roman" panose="02020603050405020304" pitchFamily="18" charset="0"/>
            </a:rPr>
            <a:t>skatindami</a:t>
          </a:r>
          <a:r>
            <a:rPr lang="lt-LT" sz="1600" b="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lt-LT" sz="1600" dirty="0">
              <a:latin typeface="Times New Roman" panose="02020603050405020304" pitchFamily="18" charset="0"/>
              <a:cs typeface="Times New Roman" panose="02020603050405020304" pitchFamily="18" charset="0"/>
            </a:rPr>
            <a:t>juos suvokti ir taikyti skaidrumo principą</a:t>
          </a:r>
          <a:endParaRPr lang="en-US" sz="16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CCB3AC4C-392B-4C44-8C42-D31CAE5974DC}" type="parTrans" cxnId="{BE34F948-7884-48C7-AB87-5D222E86064D}">
      <dgm:prSet/>
      <dgm:spPr/>
      <dgm:t>
        <a:bodyPr/>
        <a:lstStyle/>
        <a:p>
          <a:endParaRPr lang="en-US"/>
        </a:p>
      </dgm:t>
    </dgm:pt>
    <dgm:pt modelId="{F50DF1BC-75CD-4660-B8CB-D7B7A9D61CB5}" type="sibTrans" cxnId="{BE34F948-7884-48C7-AB87-5D222E86064D}">
      <dgm:prSet phldrT="1" phldr="0"/>
      <dgm:spPr/>
      <dgm:t>
        <a:bodyPr/>
        <a:lstStyle/>
        <a:p>
          <a:r>
            <a:rPr lang="en-US"/>
            <a:t>1</a:t>
          </a:r>
        </a:p>
      </dgm:t>
    </dgm:pt>
    <dgm:pt modelId="{5CBF04A7-BE5C-4B70-8C83-83C55EDFA10F}">
      <dgm:prSet/>
      <dgm:spPr/>
      <dgm:t>
        <a:bodyPr/>
        <a:lstStyle/>
        <a:p>
          <a:r>
            <a:rPr lang="lt-LT" dirty="0">
              <a:latin typeface="Times New Roman" panose="02020603050405020304" pitchFamily="18" charset="0"/>
              <a:cs typeface="Times New Roman" panose="02020603050405020304" pitchFamily="18" charset="0"/>
            </a:rPr>
            <a:t>Kasdienėje veikloje </a:t>
          </a:r>
          <a:r>
            <a:rPr lang="lt-LT" b="1" dirty="0">
              <a:latin typeface="Times New Roman" panose="02020603050405020304" pitchFamily="18" charset="0"/>
              <a:cs typeface="Times New Roman" panose="02020603050405020304" pitchFamily="18" charset="0"/>
            </a:rPr>
            <a:t>aiškiai pasisakytų </a:t>
          </a:r>
          <a:r>
            <a:rPr lang="lt-LT" dirty="0">
              <a:latin typeface="Times New Roman" panose="02020603050405020304" pitchFamily="18" charset="0"/>
              <a:cs typeface="Times New Roman" panose="02020603050405020304" pitchFamily="18" charset="0"/>
            </a:rPr>
            <a:t>prieš kyšininkavimą ir korupciją, netoleruojame jokių korupcijos pasireiškimo formų ir korupcinio pobūdžio veikų</a:t>
          </a:r>
          <a:endParaRPr lang="en-US" dirty="0"/>
        </a:p>
      </dgm:t>
    </dgm:pt>
    <dgm:pt modelId="{420C963F-FF58-4233-8FD9-13025F4C50D5}" type="parTrans" cxnId="{7160B25F-B7D7-48AD-8EEB-B156CF4DD8C9}">
      <dgm:prSet/>
      <dgm:spPr/>
      <dgm:t>
        <a:bodyPr/>
        <a:lstStyle/>
        <a:p>
          <a:endParaRPr lang="en-US"/>
        </a:p>
      </dgm:t>
    </dgm:pt>
    <dgm:pt modelId="{4A7BF23E-D988-4171-A6FD-485142CDFF5D}" type="sibTrans" cxnId="{7160B25F-B7D7-48AD-8EEB-B156CF4DD8C9}">
      <dgm:prSet phldrT="2" phldr="0"/>
      <dgm:spPr/>
      <dgm:t>
        <a:bodyPr/>
        <a:lstStyle/>
        <a:p>
          <a:r>
            <a:rPr lang="en-US"/>
            <a:t>2</a:t>
          </a:r>
        </a:p>
      </dgm:t>
    </dgm:pt>
    <dgm:pt modelId="{88FF9611-8428-419D-AE07-CF4EAD98B057}">
      <dgm:prSet/>
      <dgm:spPr/>
      <dgm:t>
        <a:bodyPr/>
        <a:lstStyle/>
        <a:p>
          <a:pPr marL="0" marR="0" lvl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lt-LT" b="1" dirty="0">
              <a:latin typeface="Times New Roman" panose="02020603050405020304" pitchFamily="18" charset="0"/>
              <a:cs typeface="Times New Roman" panose="02020603050405020304" pitchFamily="18" charset="0"/>
            </a:rPr>
            <a:t>Mažintų rizikas </a:t>
          </a:r>
          <a:r>
            <a:rPr lang="lt-LT" dirty="0">
              <a:latin typeface="Times New Roman" panose="02020603050405020304" pitchFamily="18" charset="0"/>
              <a:cs typeface="Times New Roman" panose="02020603050405020304" pitchFamily="18" charset="0"/>
            </a:rPr>
            <a:t>korupcijai pasireikšti</a:t>
          </a:r>
          <a:endParaRPr lang="en-US" dirty="0"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marL="0" marR="0" lvl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endParaRPr lang="en-US" dirty="0"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marL="0" lvl="0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C359433-8D8E-44F8-ACD4-F6E3D7001748}" type="parTrans" cxnId="{3FB44C5A-7415-4F6C-AADC-E9124B031C78}">
      <dgm:prSet/>
      <dgm:spPr/>
      <dgm:t>
        <a:bodyPr/>
        <a:lstStyle/>
        <a:p>
          <a:endParaRPr lang="en-US"/>
        </a:p>
      </dgm:t>
    </dgm:pt>
    <dgm:pt modelId="{4901AB37-0BED-4A96-A6B1-4AA6C803DC1D}" type="sibTrans" cxnId="{3FB44C5A-7415-4F6C-AADC-E9124B031C78}">
      <dgm:prSet phldrT="3" phldr="0"/>
      <dgm:spPr/>
      <dgm:t>
        <a:bodyPr/>
        <a:lstStyle/>
        <a:p>
          <a:r>
            <a:rPr lang="en-US"/>
            <a:t>3</a:t>
          </a:r>
        </a:p>
      </dgm:t>
    </dgm:pt>
    <dgm:pt modelId="{03A39973-53E7-482E-99A1-840CD6F27E07}">
      <dgm:prSet/>
      <dgm:spPr/>
      <dgm:t>
        <a:bodyPr/>
        <a:lstStyle/>
        <a:p>
          <a:pPr marL="0" marR="0" lvl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lt-LT" b="1" dirty="0">
              <a:latin typeface="Times New Roman" panose="02020603050405020304" pitchFamily="18" charset="0"/>
              <a:cs typeface="Times New Roman" panose="02020603050405020304" pitchFamily="18" charset="0"/>
            </a:rPr>
            <a:t>Laikytųsi </a:t>
          </a:r>
          <a:r>
            <a:rPr lang="lt-LT" dirty="0">
              <a:latin typeface="Times New Roman" panose="02020603050405020304" pitchFamily="18" charset="0"/>
              <a:cs typeface="Times New Roman" panose="02020603050405020304" pitchFamily="18" charset="0"/>
            </a:rPr>
            <a:t>„nulinės“ dovanų politikos</a:t>
          </a:r>
          <a:endParaRPr lang="en-US" dirty="0"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marL="0" lvl="0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244EB986-0C6E-44D1-AD8E-1E10E8903C30}" type="parTrans" cxnId="{DE353C2D-20B9-4FAA-B202-5B2F5E870B3F}">
      <dgm:prSet/>
      <dgm:spPr/>
      <dgm:t>
        <a:bodyPr/>
        <a:lstStyle/>
        <a:p>
          <a:endParaRPr lang="en-US"/>
        </a:p>
      </dgm:t>
    </dgm:pt>
    <dgm:pt modelId="{99729D9C-AD83-4542-80DF-6F1FC7B80C3B}" type="sibTrans" cxnId="{DE353C2D-20B9-4FAA-B202-5B2F5E870B3F}">
      <dgm:prSet phldrT="4" phldr="0"/>
      <dgm:spPr/>
      <dgm:t>
        <a:bodyPr/>
        <a:lstStyle/>
        <a:p>
          <a:r>
            <a:rPr lang="en-US"/>
            <a:t>4</a:t>
          </a:r>
        </a:p>
      </dgm:t>
    </dgm:pt>
    <dgm:pt modelId="{D99F8207-1194-4FC8-9F73-69A91EF6D73B}">
      <dgm:prSet/>
      <dgm:spPr/>
      <dgm:t>
        <a:bodyPr/>
        <a:lstStyle/>
        <a:p>
          <a:r>
            <a:rPr lang="lt-LT" b="1" dirty="0">
              <a:latin typeface="Times New Roman" panose="02020603050405020304" pitchFamily="18" charset="0"/>
              <a:cs typeface="Times New Roman" panose="02020603050405020304" pitchFamily="18" charset="0"/>
            </a:rPr>
            <a:t>Ugdytų </a:t>
          </a:r>
          <a:r>
            <a:rPr lang="lt-LT" dirty="0">
              <a:latin typeface="Times New Roman" panose="02020603050405020304" pitchFamily="18" charset="0"/>
              <a:cs typeface="Times New Roman" panose="02020603050405020304" pitchFamily="18" charset="0"/>
            </a:rPr>
            <a:t>darbuotojų atsakomybę, </a:t>
          </a:r>
          <a:r>
            <a:rPr lang="lt-LT" b="1" dirty="0">
              <a:latin typeface="Times New Roman" panose="02020603050405020304" pitchFamily="18" charset="0"/>
              <a:cs typeface="Times New Roman" panose="02020603050405020304" pitchFamily="18" charset="0"/>
            </a:rPr>
            <a:t>apsaugotų</a:t>
          </a:r>
          <a:r>
            <a:rPr lang="lt-LT" dirty="0">
              <a:latin typeface="Times New Roman" panose="02020603050405020304" pitchFamily="18" charset="0"/>
              <a:cs typeface="Times New Roman" panose="02020603050405020304" pitchFamily="18" charset="0"/>
            </a:rPr>
            <a:t> juos nuo konfliktinių situacijų, netoleruotino elgesio ir kt.</a:t>
          </a:r>
          <a:endParaRPr lang="en-US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B03009DB-4514-4714-925A-0082FACDD964}" type="parTrans" cxnId="{D359158D-7ADF-43AD-9D9A-C01DD722E2E3}">
      <dgm:prSet/>
      <dgm:spPr/>
      <dgm:t>
        <a:bodyPr/>
        <a:lstStyle/>
        <a:p>
          <a:endParaRPr lang="en-US"/>
        </a:p>
      </dgm:t>
    </dgm:pt>
    <dgm:pt modelId="{28E9DE6A-7533-4843-AC49-E66359320E7B}" type="sibTrans" cxnId="{D359158D-7ADF-43AD-9D9A-C01DD722E2E3}">
      <dgm:prSet phldrT="5" phldr="0"/>
      <dgm:spPr/>
      <dgm:t>
        <a:bodyPr/>
        <a:lstStyle/>
        <a:p>
          <a:r>
            <a:rPr lang="en-US"/>
            <a:t>5</a:t>
          </a:r>
        </a:p>
      </dgm:t>
    </dgm:pt>
    <dgm:pt modelId="{8F419135-EE1F-4D1C-AB18-CDBC49E8EB9D}" type="pres">
      <dgm:prSet presAssocID="{C320C9BB-EF30-4F79-91FC-568F1A423444}" presName="linearFlow" presStyleCnt="0">
        <dgm:presLayoutVars>
          <dgm:dir/>
          <dgm:animLvl val="lvl"/>
          <dgm:resizeHandles val="exact"/>
        </dgm:presLayoutVars>
      </dgm:prSet>
      <dgm:spPr/>
    </dgm:pt>
    <dgm:pt modelId="{609F289A-06E3-4FDB-B94D-47F3F642CF36}" type="pres">
      <dgm:prSet presAssocID="{545FC5A2-6906-4EB4-B2D7-A6F9BE870AF0}" presName="compositeNode" presStyleCnt="0"/>
      <dgm:spPr/>
    </dgm:pt>
    <dgm:pt modelId="{CC563AF7-D418-49AC-9F67-E437B18B131B}" type="pres">
      <dgm:prSet presAssocID="{545FC5A2-6906-4EB4-B2D7-A6F9BE870AF0}" presName="parTx" presStyleLbl="node1" presStyleIdx="0" presStyleCnt="0">
        <dgm:presLayoutVars>
          <dgm:chMax val="0"/>
          <dgm:chPref val="0"/>
          <dgm:bulletEnabled val="1"/>
        </dgm:presLayoutVars>
      </dgm:prSet>
      <dgm:spPr/>
    </dgm:pt>
    <dgm:pt modelId="{DEDDC3AB-B564-4549-933C-A90EF8E3B66D}" type="pres">
      <dgm:prSet presAssocID="{545FC5A2-6906-4EB4-B2D7-A6F9BE870AF0}" presName="parSh" presStyleCnt="0"/>
      <dgm:spPr/>
    </dgm:pt>
    <dgm:pt modelId="{0ABFE305-70E9-4824-8127-B28E37DBA83B}" type="pres">
      <dgm:prSet presAssocID="{545FC5A2-6906-4EB4-B2D7-A6F9BE870AF0}" presName="lineNode" presStyleLbl="alignAccFollowNode1" presStyleIdx="0" presStyleCnt="15"/>
      <dgm:spPr/>
    </dgm:pt>
    <dgm:pt modelId="{448626EE-1469-4C78-925A-8A8CC2C1CC88}" type="pres">
      <dgm:prSet presAssocID="{545FC5A2-6906-4EB4-B2D7-A6F9BE870AF0}" presName="lineArrowNode" presStyleLbl="alignAccFollowNode1" presStyleIdx="1" presStyleCnt="15"/>
      <dgm:spPr/>
    </dgm:pt>
    <dgm:pt modelId="{90D828CF-B946-4FD4-9D96-FFC50267423C}" type="pres">
      <dgm:prSet presAssocID="{F50DF1BC-75CD-4660-B8CB-D7B7A9D61CB5}" presName="sibTransNodeCircle" presStyleLbl="alignNode1" presStyleIdx="0" presStyleCnt="5">
        <dgm:presLayoutVars>
          <dgm:chMax val="0"/>
          <dgm:bulletEnabled/>
        </dgm:presLayoutVars>
      </dgm:prSet>
      <dgm:spPr/>
    </dgm:pt>
    <dgm:pt modelId="{0244839A-580F-4ABD-B526-6C5C5913E225}" type="pres">
      <dgm:prSet presAssocID="{F50DF1BC-75CD-4660-B8CB-D7B7A9D61CB5}" presName="spacerBetweenCircleAndCallout" presStyleCnt="0">
        <dgm:presLayoutVars/>
      </dgm:prSet>
      <dgm:spPr/>
    </dgm:pt>
    <dgm:pt modelId="{EC68498B-1437-4FE8-9E27-DAC46D91F623}" type="pres">
      <dgm:prSet presAssocID="{545FC5A2-6906-4EB4-B2D7-A6F9BE870AF0}" presName="nodeText" presStyleLbl="alignAccFollowNode1" presStyleIdx="2" presStyleCnt="15">
        <dgm:presLayoutVars>
          <dgm:bulletEnabled val="1"/>
        </dgm:presLayoutVars>
      </dgm:prSet>
      <dgm:spPr/>
    </dgm:pt>
    <dgm:pt modelId="{58140E4A-6B56-4C79-854B-2F17365B8227}" type="pres">
      <dgm:prSet presAssocID="{F50DF1BC-75CD-4660-B8CB-D7B7A9D61CB5}" presName="sibTransComposite" presStyleCnt="0"/>
      <dgm:spPr/>
    </dgm:pt>
    <dgm:pt modelId="{478A4F6D-6C1C-4E8B-908D-EAAFDC1C3A2F}" type="pres">
      <dgm:prSet presAssocID="{5CBF04A7-BE5C-4B70-8C83-83C55EDFA10F}" presName="compositeNode" presStyleCnt="0"/>
      <dgm:spPr/>
    </dgm:pt>
    <dgm:pt modelId="{B25748BE-22D7-4D36-8AE3-054658BA33B5}" type="pres">
      <dgm:prSet presAssocID="{5CBF04A7-BE5C-4B70-8C83-83C55EDFA10F}" presName="parTx" presStyleLbl="node1" presStyleIdx="0" presStyleCnt="0">
        <dgm:presLayoutVars>
          <dgm:chMax val="0"/>
          <dgm:chPref val="0"/>
          <dgm:bulletEnabled val="1"/>
        </dgm:presLayoutVars>
      </dgm:prSet>
      <dgm:spPr/>
    </dgm:pt>
    <dgm:pt modelId="{5342CDE1-604A-4818-A087-FCDCED546308}" type="pres">
      <dgm:prSet presAssocID="{5CBF04A7-BE5C-4B70-8C83-83C55EDFA10F}" presName="parSh" presStyleCnt="0"/>
      <dgm:spPr/>
    </dgm:pt>
    <dgm:pt modelId="{613FA33F-4796-46D3-92D6-DDCACDEACE82}" type="pres">
      <dgm:prSet presAssocID="{5CBF04A7-BE5C-4B70-8C83-83C55EDFA10F}" presName="lineNode" presStyleLbl="alignAccFollowNode1" presStyleIdx="3" presStyleCnt="15"/>
      <dgm:spPr/>
    </dgm:pt>
    <dgm:pt modelId="{A1F7679C-B311-4316-B647-BC0EEDC5E51C}" type="pres">
      <dgm:prSet presAssocID="{5CBF04A7-BE5C-4B70-8C83-83C55EDFA10F}" presName="lineArrowNode" presStyleLbl="alignAccFollowNode1" presStyleIdx="4" presStyleCnt="15"/>
      <dgm:spPr/>
    </dgm:pt>
    <dgm:pt modelId="{F945A497-5C48-4F7B-9A94-ED4B356F83F9}" type="pres">
      <dgm:prSet presAssocID="{4A7BF23E-D988-4171-A6FD-485142CDFF5D}" presName="sibTransNodeCircle" presStyleLbl="alignNode1" presStyleIdx="1" presStyleCnt="5">
        <dgm:presLayoutVars>
          <dgm:chMax val="0"/>
          <dgm:bulletEnabled/>
        </dgm:presLayoutVars>
      </dgm:prSet>
      <dgm:spPr/>
    </dgm:pt>
    <dgm:pt modelId="{44D1BF4C-096E-4101-96D1-E0E2DD28393D}" type="pres">
      <dgm:prSet presAssocID="{4A7BF23E-D988-4171-A6FD-485142CDFF5D}" presName="spacerBetweenCircleAndCallout" presStyleCnt="0">
        <dgm:presLayoutVars/>
      </dgm:prSet>
      <dgm:spPr/>
    </dgm:pt>
    <dgm:pt modelId="{1A0E4486-7730-4511-8C58-C468A2FCF6C3}" type="pres">
      <dgm:prSet presAssocID="{5CBF04A7-BE5C-4B70-8C83-83C55EDFA10F}" presName="nodeText" presStyleLbl="alignAccFollowNode1" presStyleIdx="5" presStyleCnt="15">
        <dgm:presLayoutVars>
          <dgm:bulletEnabled val="1"/>
        </dgm:presLayoutVars>
      </dgm:prSet>
      <dgm:spPr/>
    </dgm:pt>
    <dgm:pt modelId="{0C55A598-4B3C-419D-B005-B932CD73B9ED}" type="pres">
      <dgm:prSet presAssocID="{4A7BF23E-D988-4171-A6FD-485142CDFF5D}" presName="sibTransComposite" presStyleCnt="0"/>
      <dgm:spPr/>
    </dgm:pt>
    <dgm:pt modelId="{89526AF0-CF81-486E-85E9-1B3680F88B91}" type="pres">
      <dgm:prSet presAssocID="{88FF9611-8428-419D-AE07-CF4EAD98B057}" presName="compositeNode" presStyleCnt="0"/>
      <dgm:spPr/>
    </dgm:pt>
    <dgm:pt modelId="{32EA05CA-8E84-41DD-B300-1E7C745A1954}" type="pres">
      <dgm:prSet presAssocID="{88FF9611-8428-419D-AE07-CF4EAD98B057}" presName="parTx" presStyleLbl="node1" presStyleIdx="0" presStyleCnt="0">
        <dgm:presLayoutVars>
          <dgm:chMax val="0"/>
          <dgm:chPref val="0"/>
          <dgm:bulletEnabled val="1"/>
        </dgm:presLayoutVars>
      </dgm:prSet>
      <dgm:spPr/>
    </dgm:pt>
    <dgm:pt modelId="{C83210A5-7B9F-43AC-B9C5-62CF29C123DE}" type="pres">
      <dgm:prSet presAssocID="{88FF9611-8428-419D-AE07-CF4EAD98B057}" presName="parSh" presStyleCnt="0"/>
      <dgm:spPr/>
    </dgm:pt>
    <dgm:pt modelId="{DDE91039-AEE5-45EC-8510-39B3E9817D1C}" type="pres">
      <dgm:prSet presAssocID="{88FF9611-8428-419D-AE07-CF4EAD98B057}" presName="lineNode" presStyleLbl="alignAccFollowNode1" presStyleIdx="6" presStyleCnt="15"/>
      <dgm:spPr/>
    </dgm:pt>
    <dgm:pt modelId="{A1B72E83-654F-4C06-A2E5-24536E3B3A64}" type="pres">
      <dgm:prSet presAssocID="{88FF9611-8428-419D-AE07-CF4EAD98B057}" presName="lineArrowNode" presStyleLbl="alignAccFollowNode1" presStyleIdx="7" presStyleCnt="15"/>
      <dgm:spPr/>
    </dgm:pt>
    <dgm:pt modelId="{8878F806-3A1B-4996-9F4C-369A8A669087}" type="pres">
      <dgm:prSet presAssocID="{4901AB37-0BED-4A96-A6B1-4AA6C803DC1D}" presName="sibTransNodeCircle" presStyleLbl="alignNode1" presStyleIdx="2" presStyleCnt="5">
        <dgm:presLayoutVars>
          <dgm:chMax val="0"/>
          <dgm:bulletEnabled/>
        </dgm:presLayoutVars>
      </dgm:prSet>
      <dgm:spPr/>
    </dgm:pt>
    <dgm:pt modelId="{420F722E-FDBA-4C13-A363-D027B1E6BD5B}" type="pres">
      <dgm:prSet presAssocID="{4901AB37-0BED-4A96-A6B1-4AA6C803DC1D}" presName="spacerBetweenCircleAndCallout" presStyleCnt="0">
        <dgm:presLayoutVars/>
      </dgm:prSet>
      <dgm:spPr/>
    </dgm:pt>
    <dgm:pt modelId="{B8E0760B-E13A-46D8-9F6C-8D9BE2A849A2}" type="pres">
      <dgm:prSet presAssocID="{88FF9611-8428-419D-AE07-CF4EAD98B057}" presName="nodeText" presStyleLbl="alignAccFollowNode1" presStyleIdx="8" presStyleCnt="15">
        <dgm:presLayoutVars>
          <dgm:bulletEnabled val="1"/>
        </dgm:presLayoutVars>
      </dgm:prSet>
      <dgm:spPr/>
    </dgm:pt>
    <dgm:pt modelId="{A4F0243D-07D3-4177-A85D-943DEECBA2E8}" type="pres">
      <dgm:prSet presAssocID="{4901AB37-0BED-4A96-A6B1-4AA6C803DC1D}" presName="sibTransComposite" presStyleCnt="0"/>
      <dgm:spPr/>
    </dgm:pt>
    <dgm:pt modelId="{48287A2D-5A99-4913-98F9-6CE3EDFFF6C6}" type="pres">
      <dgm:prSet presAssocID="{03A39973-53E7-482E-99A1-840CD6F27E07}" presName="compositeNode" presStyleCnt="0"/>
      <dgm:spPr/>
    </dgm:pt>
    <dgm:pt modelId="{274EAE8B-C7C9-458B-A2B4-3A641CEAA807}" type="pres">
      <dgm:prSet presAssocID="{03A39973-53E7-482E-99A1-840CD6F27E07}" presName="parTx" presStyleLbl="node1" presStyleIdx="0" presStyleCnt="0">
        <dgm:presLayoutVars>
          <dgm:chMax val="0"/>
          <dgm:chPref val="0"/>
          <dgm:bulletEnabled val="1"/>
        </dgm:presLayoutVars>
      </dgm:prSet>
      <dgm:spPr/>
    </dgm:pt>
    <dgm:pt modelId="{CD74DFD7-02B0-487F-893F-590C7C65C4E7}" type="pres">
      <dgm:prSet presAssocID="{03A39973-53E7-482E-99A1-840CD6F27E07}" presName="parSh" presStyleCnt="0"/>
      <dgm:spPr/>
    </dgm:pt>
    <dgm:pt modelId="{DDD906C8-BDE5-496A-99CD-3925DDEABCE5}" type="pres">
      <dgm:prSet presAssocID="{03A39973-53E7-482E-99A1-840CD6F27E07}" presName="lineNode" presStyleLbl="alignAccFollowNode1" presStyleIdx="9" presStyleCnt="15"/>
      <dgm:spPr/>
    </dgm:pt>
    <dgm:pt modelId="{9BFE83B3-E54A-4BCB-ADF3-50E163A496ED}" type="pres">
      <dgm:prSet presAssocID="{03A39973-53E7-482E-99A1-840CD6F27E07}" presName="lineArrowNode" presStyleLbl="alignAccFollowNode1" presStyleIdx="10" presStyleCnt="15"/>
      <dgm:spPr/>
    </dgm:pt>
    <dgm:pt modelId="{7B5567C1-1987-4B07-90DC-D3A85587B573}" type="pres">
      <dgm:prSet presAssocID="{99729D9C-AD83-4542-80DF-6F1FC7B80C3B}" presName="sibTransNodeCircle" presStyleLbl="alignNode1" presStyleIdx="3" presStyleCnt="5">
        <dgm:presLayoutVars>
          <dgm:chMax val="0"/>
          <dgm:bulletEnabled/>
        </dgm:presLayoutVars>
      </dgm:prSet>
      <dgm:spPr/>
    </dgm:pt>
    <dgm:pt modelId="{53A86673-A2D2-408A-A506-69C34019FE35}" type="pres">
      <dgm:prSet presAssocID="{99729D9C-AD83-4542-80DF-6F1FC7B80C3B}" presName="spacerBetweenCircleAndCallout" presStyleCnt="0">
        <dgm:presLayoutVars/>
      </dgm:prSet>
      <dgm:spPr/>
    </dgm:pt>
    <dgm:pt modelId="{E1B9EB12-DDCB-41C7-A80B-4586655103B6}" type="pres">
      <dgm:prSet presAssocID="{03A39973-53E7-482E-99A1-840CD6F27E07}" presName="nodeText" presStyleLbl="alignAccFollowNode1" presStyleIdx="11" presStyleCnt="15" custLinFactNeighborX="1504" custLinFactNeighborY="-1888">
        <dgm:presLayoutVars>
          <dgm:bulletEnabled val="1"/>
        </dgm:presLayoutVars>
      </dgm:prSet>
      <dgm:spPr/>
    </dgm:pt>
    <dgm:pt modelId="{11CAC6E4-E828-48AD-81DB-0E0BF0635650}" type="pres">
      <dgm:prSet presAssocID="{99729D9C-AD83-4542-80DF-6F1FC7B80C3B}" presName="sibTransComposite" presStyleCnt="0"/>
      <dgm:spPr/>
    </dgm:pt>
    <dgm:pt modelId="{E2783540-2A92-4913-841A-9D5DE91CE91A}" type="pres">
      <dgm:prSet presAssocID="{D99F8207-1194-4FC8-9F73-69A91EF6D73B}" presName="compositeNode" presStyleCnt="0"/>
      <dgm:spPr/>
    </dgm:pt>
    <dgm:pt modelId="{1E621934-DD0C-48BE-BEE9-53DA01548531}" type="pres">
      <dgm:prSet presAssocID="{D99F8207-1194-4FC8-9F73-69A91EF6D73B}" presName="parTx" presStyleLbl="node1" presStyleIdx="0" presStyleCnt="0">
        <dgm:presLayoutVars>
          <dgm:chMax val="0"/>
          <dgm:chPref val="0"/>
          <dgm:bulletEnabled val="1"/>
        </dgm:presLayoutVars>
      </dgm:prSet>
      <dgm:spPr/>
    </dgm:pt>
    <dgm:pt modelId="{85441FEE-3CAA-428A-9C44-8AF94C6B159E}" type="pres">
      <dgm:prSet presAssocID="{D99F8207-1194-4FC8-9F73-69A91EF6D73B}" presName="parSh" presStyleCnt="0"/>
      <dgm:spPr/>
    </dgm:pt>
    <dgm:pt modelId="{7D0FE586-03CA-433E-B6C5-D62F01F0D583}" type="pres">
      <dgm:prSet presAssocID="{D99F8207-1194-4FC8-9F73-69A91EF6D73B}" presName="lineNode" presStyleLbl="alignAccFollowNode1" presStyleIdx="12" presStyleCnt="15"/>
      <dgm:spPr/>
    </dgm:pt>
    <dgm:pt modelId="{8CE359CE-7F38-49DC-BC9C-22DDBA21FAFB}" type="pres">
      <dgm:prSet presAssocID="{D99F8207-1194-4FC8-9F73-69A91EF6D73B}" presName="lineArrowNode" presStyleLbl="alignAccFollowNode1" presStyleIdx="13" presStyleCnt="15"/>
      <dgm:spPr/>
    </dgm:pt>
    <dgm:pt modelId="{C5BAC743-991B-4E4A-9B63-7BBC55CDDC5B}" type="pres">
      <dgm:prSet presAssocID="{28E9DE6A-7533-4843-AC49-E66359320E7B}" presName="sibTransNodeCircle" presStyleLbl="alignNode1" presStyleIdx="4" presStyleCnt="5">
        <dgm:presLayoutVars>
          <dgm:chMax val="0"/>
          <dgm:bulletEnabled/>
        </dgm:presLayoutVars>
      </dgm:prSet>
      <dgm:spPr/>
    </dgm:pt>
    <dgm:pt modelId="{AA2D219C-EA57-4FEA-A3FD-A01410F90911}" type="pres">
      <dgm:prSet presAssocID="{28E9DE6A-7533-4843-AC49-E66359320E7B}" presName="spacerBetweenCircleAndCallout" presStyleCnt="0">
        <dgm:presLayoutVars/>
      </dgm:prSet>
      <dgm:spPr/>
    </dgm:pt>
    <dgm:pt modelId="{75CAD8CC-245D-4D66-A4B3-5C5B1C6E9723}" type="pres">
      <dgm:prSet presAssocID="{D99F8207-1194-4FC8-9F73-69A91EF6D73B}" presName="nodeText" presStyleLbl="alignAccFollowNode1" presStyleIdx="14" presStyleCnt="15">
        <dgm:presLayoutVars>
          <dgm:bulletEnabled val="1"/>
        </dgm:presLayoutVars>
      </dgm:prSet>
      <dgm:spPr/>
    </dgm:pt>
  </dgm:ptLst>
  <dgm:cxnLst>
    <dgm:cxn modelId="{DE353C2D-20B9-4FAA-B202-5B2F5E870B3F}" srcId="{C320C9BB-EF30-4F79-91FC-568F1A423444}" destId="{03A39973-53E7-482E-99A1-840CD6F27E07}" srcOrd="3" destOrd="0" parTransId="{244EB986-0C6E-44D1-AD8E-1E10E8903C30}" sibTransId="{99729D9C-AD83-4542-80DF-6F1FC7B80C3B}"/>
    <dgm:cxn modelId="{7160B25F-B7D7-48AD-8EEB-B156CF4DD8C9}" srcId="{C320C9BB-EF30-4F79-91FC-568F1A423444}" destId="{5CBF04A7-BE5C-4B70-8C83-83C55EDFA10F}" srcOrd="1" destOrd="0" parTransId="{420C963F-FF58-4233-8FD9-13025F4C50D5}" sibTransId="{4A7BF23E-D988-4171-A6FD-485142CDFF5D}"/>
    <dgm:cxn modelId="{BE34F948-7884-48C7-AB87-5D222E86064D}" srcId="{C320C9BB-EF30-4F79-91FC-568F1A423444}" destId="{545FC5A2-6906-4EB4-B2D7-A6F9BE870AF0}" srcOrd="0" destOrd="0" parTransId="{CCB3AC4C-392B-4C44-8C42-D31CAE5974DC}" sibTransId="{F50DF1BC-75CD-4660-B8CB-D7B7A9D61CB5}"/>
    <dgm:cxn modelId="{9DE3D96A-8D4A-4F1F-85D1-6CC4FD8F12E5}" type="presOf" srcId="{4901AB37-0BED-4A96-A6B1-4AA6C803DC1D}" destId="{8878F806-3A1B-4996-9F4C-369A8A669087}" srcOrd="0" destOrd="0" presId="urn:microsoft.com/office/officeart/2016/7/layout/LinearArrowProcessNumbered"/>
    <dgm:cxn modelId="{3FB44C5A-7415-4F6C-AADC-E9124B031C78}" srcId="{C320C9BB-EF30-4F79-91FC-568F1A423444}" destId="{88FF9611-8428-419D-AE07-CF4EAD98B057}" srcOrd="2" destOrd="0" parTransId="{8C359433-8D8E-44F8-ACD4-F6E3D7001748}" sibTransId="{4901AB37-0BED-4A96-A6B1-4AA6C803DC1D}"/>
    <dgm:cxn modelId="{3F53E484-8962-4CC9-AD08-811E9D85D8BC}" type="presOf" srcId="{D99F8207-1194-4FC8-9F73-69A91EF6D73B}" destId="{75CAD8CC-245D-4D66-A4B3-5C5B1C6E9723}" srcOrd="0" destOrd="0" presId="urn:microsoft.com/office/officeart/2016/7/layout/LinearArrowProcessNumbered"/>
    <dgm:cxn modelId="{D359158D-7ADF-43AD-9D9A-C01DD722E2E3}" srcId="{C320C9BB-EF30-4F79-91FC-568F1A423444}" destId="{D99F8207-1194-4FC8-9F73-69A91EF6D73B}" srcOrd="4" destOrd="0" parTransId="{B03009DB-4514-4714-925A-0082FACDD964}" sibTransId="{28E9DE6A-7533-4843-AC49-E66359320E7B}"/>
    <dgm:cxn modelId="{58233BA2-7695-4FD2-8216-9DF684BCF8D8}" type="presOf" srcId="{F50DF1BC-75CD-4660-B8CB-D7B7A9D61CB5}" destId="{90D828CF-B946-4FD4-9D96-FFC50267423C}" srcOrd="0" destOrd="0" presId="urn:microsoft.com/office/officeart/2016/7/layout/LinearArrowProcessNumbered"/>
    <dgm:cxn modelId="{030E08A7-0D6F-4A77-A3E5-4B93354F5C38}" type="presOf" srcId="{99729D9C-AD83-4542-80DF-6F1FC7B80C3B}" destId="{7B5567C1-1987-4B07-90DC-D3A85587B573}" srcOrd="0" destOrd="0" presId="urn:microsoft.com/office/officeart/2016/7/layout/LinearArrowProcessNumbered"/>
    <dgm:cxn modelId="{3FBCF4B1-2E2B-4026-A579-2EEA13A7C18E}" type="presOf" srcId="{545FC5A2-6906-4EB4-B2D7-A6F9BE870AF0}" destId="{EC68498B-1437-4FE8-9E27-DAC46D91F623}" srcOrd="0" destOrd="0" presId="urn:microsoft.com/office/officeart/2016/7/layout/LinearArrowProcessNumbered"/>
    <dgm:cxn modelId="{2E4152B4-B977-4FE2-91C3-CDF64BC6CFA8}" type="presOf" srcId="{03A39973-53E7-482E-99A1-840CD6F27E07}" destId="{E1B9EB12-DDCB-41C7-A80B-4586655103B6}" srcOrd="0" destOrd="0" presId="urn:microsoft.com/office/officeart/2016/7/layout/LinearArrowProcessNumbered"/>
    <dgm:cxn modelId="{F9A5C0B9-2ABC-4021-937D-3A358A808223}" type="presOf" srcId="{28E9DE6A-7533-4843-AC49-E66359320E7B}" destId="{C5BAC743-991B-4E4A-9B63-7BBC55CDDC5B}" srcOrd="0" destOrd="0" presId="urn:microsoft.com/office/officeart/2016/7/layout/LinearArrowProcessNumbered"/>
    <dgm:cxn modelId="{DC7DF0C3-FCA1-40A4-B0B3-A5B5E495BBBC}" type="presOf" srcId="{C320C9BB-EF30-4F79-91FC-568F1A423444}" destId="{8F419135-EE1F-4D1C-AB18-CDBC49E8EB9D}" srcOrd="0" destOrd="0" presId="urn:microsoft.com/office/officeart/2016/7/layout/LinearArrowProcessNumbered"/>
    <dgm:cxn modelId="{01AC53D2-223D-440D-A745-2F8B4BF0685C}" type="presOf" srcId="{4A7BF23E-D988-4171-A6FD-485142CDFF5D}" destId="{F945A497-5C48-4F7B-9A94-ED4B356F83F9}" srcOrd="0" destOrd="0" presId="urn:microsoft.com/office/officeart/2016/7/layout/LinearArrowProcessNumbered"/>
    <dgm:cxn modelId="{86BFE5DD-F2B8-4594-A084-CC4EB6F10FBD}" type="presOf" srcId="{5CBF04A7-BE5C-4B70-8C83-83C55EDFA10F}" destId="{1A0E4486-7730-4511-8C58-C468A2FCF6C3}" srcOrd="0" destOrd="0" presId="urn:microsoft.com/office/officeart/2016/7/layout/LinearArrowProcessNumbered"/>
    <dgm:cxn modelId="{50C9D7E5-F1AC-429F-881F-E11F5BEB8AB2}" type="presOf" srcId="{88FF9611-8428-419D-AE07-CF4EAD98B057}" destId="{B8E0760B-E13A-46D8-9F6C-8D9BE2A849A2}" srcOrd="0" destOrd="0" presId="urn:microsoft.com/office/officeart/2016/7/layout/LinearArrowProcessNumbered"/>
    <dgm:cxn modelId="{9628D3C7-878B-464F-B461-7E63EE12AE52}" type="presParOf" srcId="{8F419135-EE1F-4D1C-AB18-CDBC49E8EB9D}" destId="{609F289A-06E3-4FDB-B94D-47F3F642CF36}" srcOrd="0" destOrd="0" presId="urn:microsoft.com/office/officeart/2016/7/layout/LinearArrowProcessNumbered"/>
    <dgm:cxn modelId="{B5D9BBA5-AED6-419E-B04D-A2A2CF66CF74}" type="presParOf" srcId="{609F289A-06E3-4FDB-B94D-47F3F642CF36}" destId="{CC563AF7-D418-49AC-9F67-E437B18B131B}" srcOrd="0" destOrd="0" presId="urn:microsoft.com/office/officeart/2016/7/layout/LinearArrowProcessNumbered"/>
    <dgm:cxn modelId="{83F0EF97-3221-4BE8-BB38-0F1A18DA3B86}" type="presParOf" srcId="{609F289A-06E3-4FDB-B94D-47F3F642CF36}" destId="{DEDDC3AB-B564-4549-933C-A90EF8E3B66D}" srcOrd="1" destOrd="0" presId="urn:microsoft.com/office/officeart/2016/7/layout/LinearArrowProcessNumbered"/>
    <dgm:cxn modelId="{0917A2BF-6B7C-4C13-A6D7-195EA63735BE}" type="presParOf" srcId="{DEDDC3AB-B564-4549-933C-A90EF8E3B66D}" destId="{0ABFE305-70E9-4824-8127-B28E37DBA83B}" srcOrd="0" destOrd="0" presId="urn:microsoft.com/office/officeart/2016/7/layout/LinearArrowProcessNumbered"/>
    <dgm:cxn modelId="{F22D8A0B-9703-4F92-BDA0-F657A702A6A8}" type="presParOf" srcId="{DEDDC3AB-B564-4549-933C-A90EF8E3B66D}" destId="{448626EE-1469-4C78-925A-8A8CC2C1CC88}" srcOrd="1" destOrd="0" presId="urn:microsoft.com/office/officeart/2016/7/layout/LinearArrowProcessNumbered"/>
    <dgm:cxn modelId="{F3BDFB13-E638-44C8-950A-0F6234D5D744}" type="presParOf" srcId="{DEDDC3AB-B564-4549-933C-A90EF8E3B66D}" destId="{90D828CF-B946-4FD4-9D96-FFC50267423C}" srcOrd="2" destOrd="0" presId="urn:microsoft.com/office/officeart/2016/7/layout/LinearArrowProcessNumbered"/>
    <dgm:cxn modelId="{DD8D8DB4-BEE7-431A-9C47-A836FD91B6D7}" type="presParOf" srcId="{DEDDC3AB-B564-4549-933C-A90EF8E3B66D}" destId="{0244839A-580F-4ABD-B526-6C5C5913E225}" srcOrd="3" destOrd="0" presId="urn:microsoft.com/office/officeart/2016/7/layout/LinearArrowProcessNumbered"/>
    <dgm:cxn modelId="{A164637B-04A6-4C07-A5E6-48A5EFDB03B3}" type="presParOf" srcId="{609F289A-06E3-4FDB-B94D-47F3F642CF36}" destId="{EC68498B-1437-4FE8-9E27-DAC46D91F623}" srcOrd="2" destOrd="0" presId="urn:microsoft.com/office/officeart/2016/7/layout/LinearArrowProcessNumbered"/>
    <dgm:cxn modelId="{BDACBB13-A5D0-4565-A7CD-C67FF1878F98}" type="presParOf" srcId="{8F419135-EE1F-4D1C-AB18-CDBC49E8EB9D}" destId="{58140E4A-6B56-4C79-854B-2F17365B8227}" srcOrd="1" destOrd="0" presId="urn:microsoft.com/office/officeart/2016/7/layout/LinearArrowProcessNumbered"/>
    <dgm:cxn modelId="{3F008FCB-FDA6-47C6-8F03-9575FBFAAE86}" type="presParOf" srcId="{8F419135-EE1F-4D1C-AB18-CDBC49E8EB9D}" destId="{478A4F6D-6C1C-4E8B-908D-EAAFDC1C3A2F}" srcOrd="2" destOrd="0" presId="urn:microsoft.com/office/officeart/2016/7/layout/LinearArrowProcessNumbered"/>
    <dgm:cxn modelId="{C81A4503-07F3-405C-8814-336235E55D2F}" type="presParOf" srcId="{478A4F6D-6C1C-4E8B-908D-EAAFDC1C3A2F}" destId="{B25748BE-22D7-4D36-8AE3-054658BA33B5}" srcOrd="0" destOrd="0" presId="urn:microsoft.com/office/officeart/2016/7/layout/LinearArrowProcessNumbered"/>
    <dgm:cxn modelId="{771ED35E-0CA7-435E-82AC-272B24B75C9A}" type="presParOf" srcId="{478A4F6D-6C1C-4E8B-908D-EAAFDC1C3A2F}" destId="{5342CDE1-604A-4818-A087-FCDCED546308}" srcOrd="1" destOrd="0" presId="urn:microsoft.com/office/officeart/2016/7/layout/LinearArrowProcessNumbered"/>
    <dgm:cxn modelId="{8926A5F2-BC70-403E-B8A3-A9F9AD4582DF}" type="presParOf" srcId="{5342CDE1-604A-4818-A087-FCDCED546308}" destId="{613FA33F-4796-46D3-92D6-DDCACDEACE82}" srcOrd="0" destOrd="0" presId="urn:microsoft.com/office/officeart/2016/7/layout/LinearArrowProcessNumbered"/>
    <dgm:cxn modelId="{FDAF7C6D-94A9-46B2-9F00-ECCBD2DC2D16}" type="presParOf" srcId="{5342CDE1-604A-4818-A087-FCDCED546308}" destId="{A1F7679C-B311-4316-B647-BC0EEDC5E51C}" srcOrd="1" destOrd="0" presId="urn:microsoft.com/office/officeart/2016/7/layout/LinearArrowProcessNumbered"/>
    <dgm:cxn modelId="{1952F1E0-DFB4-4CD3-BA3A-66EC3BC3628C}" type="presParOf" srcId="{5342CDE1-604A-4818-A087-FCDCED546308}" destId="{F945A497-5C48-4F7B-9A94-ED4B356F83F9}" srcOrd="2" destOrd="0" presId="urn:microsoft.com/office/officeart/2016/7/layout/LinearArrowProcessNumbered"/>
    <dgm:cxn modelId="{C373819A-6B74-4E6C-95C0-703EAEE7E6FE}" type="presParOf" srcId="{5342CDE1-604A-4818-A087-FCDCED546308}" destId="{44D1BF4C-096E-4101-96D1-E0E2DD28393D}" srcOrd="3" destOrd="0" presId="urn:microsoft.com/office/officeart/2016/7/layout/LinearArrowProcessNumbered"/>
    <dgm:cxn modelId="{520A84AF-1A2E-4252-AF88-DEDBFA1E3FA7}" type="presParOf" srcId="{478A4F6D-6C1C-4E8B-908D-EAAFDC1C3A2F}" destId="{1A0E4486-7730-4511-8C58-C468A2FCF6C3}" srcOrd="2" destOrd="0" presId="urn:microsoft.com/office/officeart/2016/7/layout/LinearArrowProcessNumbered"/>
    <dgm:cxn modelId="{0DC2FD37-E3A5-439B-847E-2FC61F72B8A5}" type="presParOf" srcId="{8F419135-EE1F-4D1C-AB18-CDBC49E8EB9D}" destId="{0C55A598-4B3C-419D-B005-B932CD73B9ED}" srcOrd="3" destOrd="0" presId="urn:microsoft.com/office/officeart/2016/7/layout/LinearArrowProcessNumbered"/>
    <dgm:cxn modelId="{A5F1D6F1-7D7E-4FE4-83CE-047B1A3A76AF}" type="presParOf" srcId="{8F419135-EE1F-4D1C-AB18-CDBC49E8EB9D}" destId="{89526AF0-CF81-486E-85E9-1B3680F88B91}" srcOrd="4" destOrd="0" presId="urn:microsoft.com/office/officeart/2016/7/layout/LinearArrowProcessNumbered"/>
    <dgm:cxn modelId="{4950B555-C30D-4650-AB30-148A87C61DBE}" type="presParOf" srcId="{89526AF0-CF81-486E-85E9-1B3680F88B91}" destId="{32EA05CA-8E84-41DD-B300-1E7C745A1954}" srcOrd="0" destOrd="0" presId="urn:microsoft.com/office/officeart/2016/7/layout/LinearArrowProcessNumbered"/>
    <dgm:cxn modelId="{4BB7DC17-1C1E-491D-9F04-A54E330CF81A}" type="presParOf" srcId="{89526AF0-CF81-486E-85E9-1B3680F88B91}" destId="{C83210A5-7B9F-43AC-B9C5-62CF29C123DE}" srcOrd="1" destOrd="0" presId="urn:microsoft.com/office/officeart/2016/7/layout/LinearArrowProcessNumbered"/>
    <dgm:cxn modelId="{ACDE8C5D-401B-48C1-8110-FF9E2FA70497}" type="presParOf" srcId="{C83210A5-7B9F-43AC-B9C5-62CF29C123DE}" destId="{DDE91039-AEE5-45EC-8510-39B3E9817D1C}" srcOrd="0" destOrd="0" presId="urn:microsoft.com/office/officeart/2016/7/layout/LinearArrowProcessNumbered"/>
    <dgm:cxn modelId="{EC35EA94-4AAF-4CB2-B691-781C6574E908}" type="presParOf" srcId="{C83210A5-7B9F-43AC-B9C5-62CF29C123DE}" destId="{A1B72E83-654F-4C06-A2E5-24536E3B3A64}" srcOrd="1" destOrd="0" presId="urn:microsoft.com/office/officeart/2016/7/layout/LinearArrowProcessNumbered"/>
    <dgm:cxn modelId="{B67FECD2-E297-47C9-9551-AD4B9A741F2E}" type="presParOf" srcId="{C83210A5-7B9F-43AC-B9C5-62CF29C123DE}" destId="{8878F806-3A1B-4996-9F4C-369A8A669087}" srcOrd="2" destOrd="0" presId="urn:microsoft.com/office/officeart/2016/7/layout/LinearArrowProcessNumbered"/>
    <dgm:cxn modelId="{85FACE75-8315-4006-A84F-C83FB98CB994}" type="presParOf" srcId="{C83210A5-7B9F-43AC-B9C5-62CF29C123DE}" destId="{420F722E-FDBA-4C13-A363-D027B1E6BD5B}" srcOrd="3" destOrd="0" presId="urn:microsoft.com/office/officeart/2016/7/layout/LinearArrowProcessNumbered"/>
    <dgm:cxn modelId="{ED4D5F02-48FB-4483-A8B0-2BDC9398D5F1}" type="presParOf" srcId="{89526AF0-CF81-486E-85E9-1B3680F88B91}" destId="{B8E0760B-E13A-46D8-9F6C-8D9BE2A849A2}" srcOrd="2" destOrd="0" presId="urn:microsoft.com/office/officeart/2016/7/layout/LinearArrowProcessNumbered"/>
    <dgm:cxn modelId="{88B77828-1A3B-4BAF-A388-0FEBE4899DEF}" type="presParOf" srcId="{8F419135-EE1F-4D1C-AB18-CDBC49E8EB9D}" destId="{A4F0243D-07D3-4177-A85D-943DEECBA2E8}" srcOrd="5" destOrd="0" presId="urn:microsoft.com/office/officeart/2016/7/layout/LinearArrowProcessNumbered"/>
    <dgm:cxn modelId="{197D932D-0E4F-4DCE-A878-73A549832C83}" type="presParOf" srcId="{8F419135-EE1F-4D1C-AB18-CDBC49E8EB9D}" destId="{48287A2D-5A99-4913-98F9-6CE3EDFFF6C6}" srcOrd="6" destOrd="0" presId="urn:microsoft.com/office/officeart/2016/7/layout/LinearArrowProcessNumbered"/>
    <dgm:cxn modelId="{3FE6D423-73E5-41C3-B315-9203B78CAB28}" type="presParOf" srcId="{48287A2D-5A99-4913-98F9-6CE3EDFFF6C6}" destId="{274EAE8B-C7C9-458B-A2B4-3A641CEAA807}" srcOrd="0" destOrd="0" presId="urn:microsoft.com/office/officeart/2016/7/layout/LinearArrowProcessNumbered"/>
    <dgm:cxn modelId="{0F57B45F-D56F-4773-B7A2-A12547B82D91}" type="presParOf" srcId="{48287A2D-5A99-4913-98F9-6CE3EDFFF6C6}" destId="{CD74DFD7-02B0-487F-893F-590C7C65C4E7}" srcOrd="1" destOrd="0" presId="urn:microsoft.com/office/officeart/2016/7/layout/LinearArrowProcessNumbered"/>
    <dgm:cxn modelId="{BA9ADC37-4FE0-4F69-837A-B4BFA0713EDC}" type="presParOf" srcId="{CD74DFD7-02B0-487F-893F-590C7C65C4E7}" destId="{DDD906C8-BDE5-496A-99CD-3925DDEABCE5}" srcOrd="0" destOrd="0" presId="urn:microsoft.com/office/officeart/2016/7/layout/LinearArrowProcessNumbered"/>
    <dgm:cxn modelId="{56D50DFF-1395-419A-B7B4-C7B22684D797}" type="presParOf" srcId="{CD74DFD7-02B0-487F-893F-590C7C65C4E7}" destId="{9BFE83B3-E54A-4BCB-ADF3-50E163A496ED}" srcOrd="1" destOrd="0" presId="urn:microsoft.com/office/officeart/2016/7/layout/LinearArrowProcessNumbered"/>
    <dgm:cxn modelId="{A60F38B4-C4C3-4E72-BD40-C9CBEF2A3F44}" type="presParOf" srcId="{CD74DFD7-02B0-487F-893F-590C7C65C4E7}" destId="{7B5567C1-1987-4B07-90DC-D3A85587B573}" srcOrd="2" destOrd="0" presId="urn:microsoft.com/office/officeart/2016/7/layout/LinearArrowProcessNumbered"/>
    <dgm:cxn modelId="{E48B259A-C8CC-4E56-B3C2-A9C963B0408F}" type="presParOf" srcId="{CD74DFD7-02B0-487F-893F-590C7C65C4E7}" destId="{53A86673-A2D2-408A-A506-69C34019FE35}" srcOrd="3" destOrd="0" presId="urn:microsoft.com/office/officeart/2016/7/layout/LinearArrowProcessNumbered"/>
    <dgm:cxn modelId="{02734D20-D421-47A6-BF70-E273CB31AF1D}" type="presParOf" srcId="{48287A2D-5A99-4913-98F9-6CE3EDFFF6C6}" destId="{E1B9EB12-DDCB-41C7-A80B-4586655103B6}" srcOrd="2" destOrd="0" presId="urn:microsoft.com/office/officeart/2016/7/layout/LinearArrowProcessNumbered"/>
    <dgm:cxn modelId="{40FB6DAC-B336-40F4-9375-05642CA950A2}" type="presParOf" srcId="{8F419135-EE1F-4D1C-AB18-CDBC49E8EB9D}" destId="{11CAC6E4-E828-48AD-81DB-0E0BF0635650}" srcOrd="7" destOrd="0" presId="urn:microsoft.com/office/officeart/2016/7/layout/LinearArrowProcessNumbered"/>
    <dgm:cxn modelId="{5C197C07-F09E-40E1-8120-A3AF285BFD8D}" type="presParOf" srcId="{8F419135-EE1F-4D1C-AB18-CDBC49E8EB9D}" destId="{E2783540-2A92-4913-841A-9D5DE91CE91A}" srcOrd="8" destOrd="0" presId="urn:microsoft.com/office/officeart/2016/7/layout/LinearArrowProcessNumbered"/>
    <dgm:cxn modelId="{9DD7EE5B-9B76-46B8-B857-9FEEE56B9146}" type="presParOf" srcId="{E2783540-2A92-4913-841A-9D5DE91CE91A}" destId="{1E621934-DD0C-48BE-BEE9-53DA01548531}" srcOrd="0" destOrd="0" presId="urn:microsoft.com/office/officeart/2016/7/layout/LinearArrowProcessNumbered"/>
    <dgm:cxn modelId="{2DDAF011-3FD5-4EC2-A7A4-67C61BF01381}" type="presParOf" srcId="{E2783540-2A92-4913-841A-9D5DE91CE91A}" destId="{85441FEE-3CAA-428A-9C44-8AF94C6B159E}" srcOrd="1" destOrd="0" presId="urn:microsoft.com/office/officeart/2016/7/layout/LinearArrowProcessNumbered"/>
    <dgm:cxn modelId="{3E5C8FF7-4DD6-40C4-89F6-D49C51236000}" type="presParOf" srcId="{85441FEE-3CAA-428A-9C44-8AF94C6B159E}" destId="{7D0FE586-03CA-433E-B6C5-D62F01F0D583}" srcOrd="0" destOrd="0" presId="urn:microsoft.com/office/officeart/2016/7/layout/LinearArrowProcessNumbered"/>
    <dgm:cxn modelId="{ED5DEEAE-3254-4E93-9B26-5C1BD3F37BD4}" type="presParOf" srcId="{85441FEE-3CAA-428A-9C44-8AF94C6B159E}" destId="{8CE359CE-7F38-49DC-BC9C-22DDBA21FAFB}" srcOrd="1" destOrd="0" presId="urn:microsoft.com/office/officeart/2016/7/layout/LinearArrowProcessNumbered"/>
    <dgm:cxn modelId="{3BEC0BB4-6D75-4DD9-B25E-304DA186B758}" type="presParOf" srcId="{85441FEE-3CAA-428A-9C44-8AF94C6B159E}" destId="{C5BAC743-991B-4E4A-9B63-7BBC55CDDC5B}" srcOrd="2" destOrd="0" presId="urn:microsoft.com/office/officeart/2016/7/layout/LinearArrowProcessNumbered"/>
    <dgm:cxn modelId="{4A3BF4C2-CAC7-4A07-8DC4-0DD0C2904DB9}" type="presParOf" srcId="{85441FEE-3CAA-428A-9C44-8AF94C6B159E}" destId="{AA2D219C-EA57-4FEA-A3FD-A01410F90911}" srcOrd="3" destOrd="0" presId="urn:microsoft.com/office/officeart/2016/7/layout/LinearArrowProcessNumbered"/>
    <dgm:cxn modelId="{4EB58302-51A4-41F6-AB80-D4FF9888D6B3}" type="presParOf" srcId="{E2783540-2A92-4913-841A-9D5DE91CE91A}" destId="{75CAD8CC-245D-4D66-A4B3-5C5B1C6E9723}" srcOrd="2" destOrd="0" presId="urn:microsoft.com/office/officeart/2016/7/layout/LinearArrowProcessNumbered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434D51FC-02E4-4F0B-BCB2-F43F2FDBC65B}" type="doc">
      <dgm:prSet loTypeId="urn:microsoft.com/office/officeart/2005/8/layout/vList3" loCatId="picture" qsTypeId="urn:microsoft.com/office/officeart/2005/8/quickstyle/simple1" qsCatId="simple" csTypeId="urn:microsoft.com/office/officeart/2005/8/colors/accent0_1" csCatId="mainScheme" phldr="1"/>
      <dgm:spPr/>
    </dgm:pt>
    <dgm:pt modelId="{1687E4B1-CF14-4D0C-81B0-DACA55F33D32}">
      <dgm:prSet phldrT="[Text]"/>
      <dgm:spPr/>
      <dgm:t>
        <a:bodyPr/>
        <a:lstStyle/>
        <a:p>
          <a:r>
            <a:rPr lang="lt-LT" dirty="0">
              <a:latin typeface="Times New Roman" panose="02020603050405020304" pitchFamily="18" charset="0"/>
              <a:cs typeface="Times New Roman" panose="02020603050405020304" pitchFamily="18" charset="0"/>
            </a:rPr>
            <a:t>Įgysime didesnį visuomenės pasitikėjimą</a:t>
          </a:r>
          <a:endParaRPr lang="en-US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24FFF47D-1C55-4C80-BE71-E669DE50DDAE}" type="parTrans" cxnId="{0DE4A19F-AA47-4083-87FF-C56E8FBA5738}">
      <dgm:prSet/>
      <dgm:spPr/>
      <dgm:t>
        <a:bodyPr/>
        <a:lstStyle/>
        <a:p>
          <a:endParaRPr lang="en-US"/>
        </a:p>
      </dgm:t>
    </dgm:pt>
    <dgm:pt modelId="{04BED892-884B-491F-8079-F29BEEF95080}" type="sibTrans" cxnId="{0DE4A19F-AA47-4083-87FF-C56E8FBA5738}">
      <dgm:prSet/>
      <dgm:spPr/>
      <dgm:t>
        <a:bodyPr/>
        <a:lstStyle/>
        <a:p>
          <a:endParaRPr lang="en-US"/>
        </a:p>
      </dgm:t>
    </dgm:pt>
    <dgm:pt modelId="{A2399FAE-3F7B-4B85-B6EE-F118198C2CB6}">
      <dgm:prSet phldrT="[Text]"/>
      <dgm:spPr/>
      <dgm:t>
        <a:bodyPr/>
        <a:lstStyle/>
        <a:p>
          <a:pPr algn="ctr"/>
          <a:r>
            <a:rPr lang="lt-LT" dirty="0">
              <a:latin typeface="Times New Roman" panose="02020603050405020304" pitchFamily="18" charset="0"/>
              <a:cs typeface="Times New Roman" panose="02020603050405020304" pitchFamily="18" charset="0"/>
            </a:rPr>
            <a:t>Bendromis jėgomis valdysime korupcijos pasireiškimo rizikas, taip sumažindami prielaidas jai atsirasti</a:t>
          </a:r>
          <a:endParaRPr lang="en-US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A3723818-520D-4A9D-A5CD-4924ED5CAB04}" type="parTrans" cxnId="{1351BADB-DFFD-4A9A-8AF1-C80601284BF3}">
      <dgm:prSet/>
      <dgm:spPr/>
      <dgm:t>
        <a:bodyPr/>
        <a:lstStyle/>
        <a:p>
          <a:endParaRPr lang="en-US"/>
        </a:p>
      </dgm:t>
    </dgm:pt>
    <dgm:pt modelId="{7F0EE001-12C4-411C-A9F5-6E4324C2E514}" type="sibTrans" cxnId="{1351BADB-DFFD-4A9A-8AF1-C80601284BF3}">
      <dgm:prSet/>
      <dgm:spPr/>
      <dgm:t>
        <a:bodyPr/>
        <a:lstStyle/>
        <a:p>
          <a:endParaRPr lang="en-US"/>
        </a:p>
      </dgm:t>
    </dgm:pt>
    <dgm:pt modelId="{38A95DD4-17D9-4E98-A26B-7D3FFE5A3730}">
      <dgm:prSet phldrT="[Text]"/>
      <dgm:spPr/>
      <dgm:t>
        <a:bodyPr/>
        <a:lstStyle/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lt-LT" dirty="0">
              <a:latin typeface="Times New Roman" panose="02020603050405020304" pitchFamily="18" charset="0"/>
              <a:cs typeface="Times New Roman" panose="02020603050405020304" pitchFamily="18" charset="0"/>
            </a:rPr>
            <a:t>Užtikrinsime veiklos skaidrumą ir atvirumą, turėsime į atsparios korupcijai aplinkos kūrimą įsitraukusius vadovus ir darbuotojus  </a:t>
          </a:r>
          <a:endParaRPr lang="en-US" dirty="0"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marL="0"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BC9AD6D7-B8DA-4F0B-BCD6-C62F4BE5A018}" type="parTrans" cxnId="{76CDDBCD-4847-4F26-A532-5147E5A8DFBF}">
      <dgm:prSet/>
      <dgm:spPr/>
      <dgm:t>
        <a:bodyPr/>
        <a:lstStyle/>
        <a:p>
          <a:endParaRPr lang="en-US"/>
        </a:p>
      </dgm:t>
    </dgm:pt>
    <dgm:pt modelId="{B1BB7A06-2352-46B6-BC0A-C1B31D1877D8}" type="sibTrans" cxnId="{76CDDBCD-4847-4F26-A532-5147E5A8DFBF}">
      <dgm:prSet/>
      <dgm:spPr/>
      <dgm:t>
        <a:bodyPr/>
        <a:lstStyle/>
        <a:p>
          <a:endParaRPr lang="en-US"/>
        </a:p>
      </dgm:t>
    </dgm:pt>
    <dgm:pt modelId="{95E771C2-72BE-4562-9393-190718584F1E}">
      <dgm:prSet/>
      <dgm:spPr/>
      <dgm:t>
        <a:bodyPr/>
        <a:lstStyle/>
        <a:p>
          <a:r>
            <a:rPr lang="lt-LT" dirty="0">
              <a:latin typeface="Times New Roman" panose="02020603050405020304" pitchFamily="18" charset="0"/>
              <a:cs typeface="Times New Roman" panose="02020603050405020304" pitchFamily="18" charset="0"/>
            </a:rPr>
            <a:t>Veiksime pagal aukščiausius elgesio standartus</a:t>
          </a:r>
          <a:endParaRPr lang="en-US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17932206-4330-4536-BDAC-BEE453236585}" type="parTrans" cxnId="{DF69C499-0A32-4800-A288-D110BF8CCE1C}">
      <dgm:prSet/>
      <dgm:spPr/>
      <dgm:t>
        <a:bodyPr/>
        <a:lstStyle/>
        <a:p>
          <a:endParaRPr lang="en-US"/>
        </a:p>
      </dgm:t>
    </dgm:pt>
    <dgm:pt modelId="{EC3B8A54-1D47-4586-9C8E-017A7F3919EB}" type="sibTrans" cxnId="{DF69C499-0A32-4800-A288-D110BF8CCE1C}">
      <dgm:prSet/>
      <dgm:spPr/>
      <dgm:t>
        <a:bodyPr/>
        <a:lstStyle/>
        <a:p>
          <a:endParaRPr lang="en-US"/>
        </a:p>
      </dgm:t>
    </dgm:pt>
    <dgm:pt modelId="{5F4DED27-5DBF-421F-89C3-EC77C3810868}" type="pres">
      <dgm:prSet presAssocID="{434D51FC-02E4-4F0B-BCB2-F43F2FDBC65B}" presName="linearFlow" presStyleCnt="0">
        <dgm:presLayoutVars>
          <dgm:dir/>
          <dgm:resizeHandles val="exact"/>
        </dgm:presLayoutVars>
      </dgm:prSet>
      <dgm:spPr/>
    </dgm:pt>
    <dgm:pt modelId="{9EDE42E2-1FFC-4EC1-9C22-0BA986D99D81}" type="pres">
      <dgm:prSet presAssocID="{1687E4B1-CF14-4D0C-81B0-DACA55F33D32}" presName="composite" presStyleCnt="0"/>
      <dgm:spPr/>
    </dgm:pt>
    <dgm:pt modelId="{474ECBF5-4523-48CF-A1C8-91A3B4504260}" type="pres">
      <dgm:prSet presAssocID="{1687E4B1-CF14-4D0C-81B0-DACA55F33D32}" presName="imgShp" presStyleLbl="fgImgPlace1" presStyleIdx="0" presStyleCnt="4" custLinFactNeighborX="-3067" custLinFactNeighborY="12266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Business Growth with solid fill"/>
        </a:ext>
      </dgm:extLst>
    </dgm:pt>
    <dgm:pt modelId="{7FE1092C-91C2-49D3-9718-88622DE9185F}" type="pres">
      <dgm:prSet presAssocID="{1687E4B1-CF14-4D0C-81B0-DACA55F33D32}" presName="txShp" presStyleLbl="node1" presStyleIdx="0" presStyleCnt="4" custLinFactNeighborX="11938" custLinFactNeighborY="21733">
        <dgm:presLayoutVars>
          <dgm:bulletEnabled val="1"/>
        </dgm:presLayoutVars>
      </dgm:prSet>
      <dgm:spPr/>
    </dgm:pt>
    <dgm:pt modelId="{F0D7EC4C-EF9C-48D5-84EA-AD3F50673EEB}" type="pres">
      <dgm:prSet presAssocID="{04BED892-884B-491F-8079-F29BEEF95080}" presName="spacing" presStyleCnt="0"/>
      <dgm:spPr/>
    </dgm:pt>
    <dgm:pt modelId="{2EA12F55-6D8E-4F28-9F46-35FE3CA6C732}" type="pres">
      <dgm:prSet presAssocID="{A2399FAE-3F7B-4B85-B6EE-F118198C2CB6}" presName="composite" presStyleCnt="0"/>
      <dgm:spPr/>
    </dgm:pt>
    <dgm:pt modelId="{A3D49293-13F0-4E64-A07D-C674AB87C927}" type="pres">
      <dgm:prSet presAssocID="{A2399FAE-3F7B-4B85-B6EE-F118198C2CB6}" presName="imgShp" presStyleLbl="fgImgPlace1" presStyleIdx="1" presStyleCnt="4" custLinFactNeighborX="-2044" custLinFactNeighborY="1907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Building Brick Wall with solid fill"/>
        </a:ext>
      </dgm:extLst>
    </dgm:pt>
    <dgm:pt modelId="{ED9F84EE-4F29-4728-B931-21E7C9068F9D}" type="pres">
      <dgm:prSet presAssocID="{A2399FAE-3F7B-4B85-B6EE-F118198C2CB6}" presName="txShp" presStyleLbl="node1" presStyleIdx="1" presStyleCnt="4" custLinFactNeighborX="12149" custLinFactNeighborY="13859">
        <dgm:presLayoutVars>
          <dgm:bulletEnabled val="1"/>
        </dgm:presLayoutVars>
      </dgm:prSet>
      <dgm:spPr/>
    </dgm:pt>
    <dgm:pt modelId="{F4A5103E-F229-480A-AF0E-ACBF2F55750A}" type="pres">
      <dgm:prSet presAssocID="{7F0EE001-12C4-411C-A9F5-6E4324C2E514}" presName="spacing" presStyleCnt="0"/>
      <dgm:spPr/>
    </dgm:pt>
    <dgm:pt modelId="{427898B1-798C-4080-ADF3-E4AE30FDF002}" type="pres">
      <dgm:prSet presAssocID="{95E771C2-72BE-4562-9393-190718584F1E}" presName="composite" presStyleCnt="0"/>
      <dgm:spPr/>
    </dgm:pt>
    <dgm:pt modelId="{8024DEC8-7718-4BAC-A096-6F61C1EEA1EC}" type="pres">
      <dgm:prSet presAssocID="{95E771C2-72BE-4562-9393-190718584F1E}" presName="imgShp" presStyleLbl="fgImgPlace1" presStyleIdx="2" presStyleCnt="4" custLinFactNeighborX="-2045" custLinFactNeighborY="-5259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Bullseye with solid fill"/>
        </a:ext>
      </dgm:extLst>
    </dgm:pt>
    <dgm:pt modelId="{8A60D1D4-8D51-4300-8691-986D0490AA0C}" type="pres">
      <dgm:prSet presAssocID="{95E771C2-72BE-4562-9393-190718584F1E}" presName="txShp" presStyleLbl="node1" presStyleIdx="2" presStyleCnt="4" custLinFactY="16580" custLinFactNeighborX="12079" custLinFactNeighborY="100000">
        <dgm:presLayoutVars>
          <dgm:bulletEnabled val="1"/>
        </dgm:presLayoutVars>
      </dgm:prSet>
      <dgm:spPr/>
    </dgm:pt>
    <dgm:pt modelId="{7BA1A066-A374-4ECA-A741-A60A694BF8CF}" type="pres">
      <dgm:prSet presAssocID="{EC3B8A54-1D47-4586-9C8E-017A7F3919EB}" presName="spacing" presStyleCnt="0"/>
      <dgm:spPr/>
    </dgm:pt>
    <dgm:pt modelId="{B98903FF-4D8B-4DFD-BA18-E0D74A40E1B3}" type="pres">
      <dgm:prSet presAssocID="{38A95DD4-17D9-4E98-A26B-7D3FFE5A3730}" presName="composite" presStyleCnt="0"/>
      <dgm:spPr/>
    </dgm:pt>
    <dgm:pt modelId="{9838380E-ED04-498A-BF45-DC90D12A1396}" type="pres">
      <dgm:prSet presAssocID="{38A95DD4-17D9-4E98-A26B-7D3FFE5A3730}" presName="imgShp" presStyleLbl="fgImgPlace1" presStyleIdx="3" presStyleCnt="4" custLinFactNeighborX="49" custLinFactNeighborY="-13271"/>
      <dgm:spPr>
        <a:blipFill>
          <a:blip xmlns:r="http://schemas.openxmlformats.org/officeDocument/2006/relationships"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Brainstorm with solid fill"/>
        </a:ext>
      </dgm:extLst>
    </dgm:pt>
    <dgm:pt modelId="{BA6EA1BE-DBFC-4BBB-9490-23A48CFD4F03}" type="pres">
      <dgm:prSet presAssocID="{38A95DD4-17D9-4E98-A26B-7D3FFE5A3730}" presName="txShp" presStyleLbl="node1" presStyleIdx="3" presStyleCnt="4" custLinFactY="-27103" custLinFactNeighborX="11764" custLinFactNeighborY="-100000">
        <dgm:presLayoutVars>
          <dgm:bulletEnabled val="1"/>
        </dgm:presLayoutVars>
      </dgm:prSet>
      <dgm:spPr/>
    </dgm:pt>
  </dgm:ptLst>
  <dgm:cxnLst>
    <dgm:cxn modelId="{72F78868-70A4-45ED-9DEB-584F7850635C}" type="presOf" srcId="{95E771C2-72BE-4562-9393-190718584F1E}" destId="{8A60D1D4-8D51-4300-8691-986D0490AA0C}" srcOrd="0" destOrd="0" presId="urn:microsoft.com/office/officeart/2005/8/layout/vList3"/>
    <dgm:cxn modelId="{9CFDF66E-39E6-4E7B-A831-96D6D2AA84C9}" type="presOf" srcId="{1687E4B1-CF14-4D0C-81B0-DACA55F33D32}" destId="{7FE1092C-91C2-49D3-9718-88622DE9185F}" srcOrd="0" destOrd="0" presId="urn:microsoft.com/office/officeart/2005/8/layout/vList3"/>
    <dgm:cxn modelId="{B9325871-DCBF-4D81-97F6-4652419D6F8E}" type="presOf" srcId="{A2399FAE-3F7B-4B85-B6EE-F118198C2CB6}" destId="{ED9F84EE-4F29-4728-B931-21E7C9068F9D}" srcOrd="0" destOrd="0" presId="urn:microsoft.com/office/officeart/2005/8/layout/vList3"/>
    <dgm:cxn modelId="{A1C7D289-16BF-4F25-9FA4-4E9BF41DE6B5}" type="presOf" srcId="{434D51FC-02E4-4F0B-BCB2-F43F2FDBC65B}" destId="{5F4DED27-5DBF-421F-89C3-EC77C3810868}" srcOrd="0" destOrd="0" presId="urn:microsoft.com/office/officeart/2005/8/layout/vList3"/>
    <dgm:cxn modelId="{DF69C499-0A32-4800-A288-D110BF8CCE1C}" srcId="{434D51FC-02E4-4F0B-BCB2-F43F2FDBC65B}" destId="{95E771C2-72BE-4562-9393-190718584F1E}" srcOrd="2" destOrd="0" parTransId="{17932206-4330-4536-BDAC-BEE453236585}" sibTransId="{EC3B8A54-1D47-4586-9C8E-017A7F3919EB}"/>
    <dgm:cxn modelId="{0DE4A19F-AA47-4083-87FF-C56E8FBA5738}" srcId="{434D51FC-02E4-4F0B-BCB2-F43F2FDBC65B}" destId="{1687E4B1-CF14-4D0C-81B0-DACA55F33D32}" srcOrd="0" destOrd="0" parTransId="{24FFF47D-1C55-4C80-BE71-E669DE50DDAE}" sibTransId="{04BED892-884B-491F-8079-F29BEEF95080}"/>
    <dgm:cxn modelId="{76CDDBCD-4847-4F26-A532-5147E5A8DFBF}" srcId="{434D51FC-02E4-4F0B-BCB2-F43F2FDBC65B}" destId="{38A95DD4-17D9-4E98-A26B-7D3FFE5A3730}" srcOrd="3" destOrd="0" parTransId="{BC9AD6D7-B8DA-4F0B-BCD6-C62F4BE5A018}" sibTransId="{B1BB7A06-2352-46B6-BC0A-C1B31D1877D8}"/>
    <dgm:cxn modelId="{1351BADB-DFFD-4A9A-8AF1-C80601284BF3}" srcId="{434D51FC-02E4-4F0B-BCB2-F43F2FDBC65B}" destId="{A2399FAE-3F7B-4B85-B6EE-F118198C2CB6}" srcOrd="1" destOrd="0" parTransId="{A3723818-520D-4A9D-A5CD-4924ED5CAB04}" sibTransId="{7F0EE001-12C4-411C-A9F5-6E4324C2E514}"/>
    <dgm:cxn modelId="{C3DA09E3-628D-4F2F-9CE8-663B856E678C}" type="presOf" srcId="{38A95DD4-17D9-4E98-A26B-7D3FFE5A3730}" destId="{BA6EA1BE-DBFC-4BBB-9490-23A48CFD4F03}" srcOrd="0" destOrd="0" presId="urn:microsoft.com/office/officeart/2005/8/layout/vList3"/>
    <dgm:cxn modelId="{F66F7F8A-4347-45A0-9FA3-3C4B7387B401}" type="presParOf" srcId="{5F4DED27-5DBF-421F-89C3-EC77C3810868}" destId="{9EDE42E2-1FFC-4EC1-9C22-0BA986D99D81}" srcOrd="0" destOrd="0" presId="urn:microsoft.com/office/officeart/2005/8/layout/vList3"/>
    <dgm:cxn modelId="{5B6D89FC-C6CC-4A00-B5A1-99E6AA5D7D73}" type="presParOf" srcId="{9EDE42E2-1FFC-4EC1-9C22-0BA986D99D81}" destId="{474ECBF5-4523-48CF-A1C8-91A3B4504260}" srcOrd="0" destOrd="0" presId="urn:microsoft.com/office/officeart/2005/8/layout/vList3"/>
    <dgm:cxn modelId="{182E01BD-8582-4106-B422-90E0ACCBE38F}" type="presParOf" srcId="{9EDE42E2-1FFC-4EC1-9C22-0BA986D99D81}" destId="{7FE1092C-91C2-49D3-9718-88622DE9185F}" srcOrd="1" destOrd="0" presId="urn:microsoft.com/office/officeart/2005/8/layout/vList3"/>
    <dgm:cxn modelId="{1F05CC0A-65CD-4EA9-8EF4-92A82D4D4275}" type="presParOf" srcId="{5F4DED27-5DBF-421F-89C3-EC77C3810868}" destId="{F0D7EC4C-EF9C-48D5-84EA-AD3F50673EEB}" srcOrd="1" destOrd="0" presId="urn:microsoft.com/office/officeart/2005/8/layout/vList3"/>
    <dgm:cxn modelId="{EB2D7EE0-5525-46AE-A606-DEEECE18554E}" type="presParOf" srcId="{5F4DED27-5DBF-421F-89C3-EC77C3810868}" destId="{2EA12F55-6D8E-4F28-9F46-35FE3CA6C732}" srcOrd="2" destOrd="0" presId="urn:microsoft.com/office/officeart/2005/8/layout/vList3"/>
    <dgm:cxn modelId="{AFC9BC6D-959C-4B87-9C84-277EF0187295}" type="presParOf" srcId="{2EA12F55-6D8E-4F28-9F46-35FE3CA6C732}" destId="{A3D49293-13F0-4E64-A07D-C674AB87C927}" srcOrd="0" destOrd="0" presId="urn:microsoft.com/office/officeart/2005/8/layout/vList3"/>
    <dgm:cxn modelId="{77C751EE-C778-46CC-9E01-7A81D3790650}" type="presParOf" srcId="{2EA12F55-6D8E-4F28-9F46-35FE3CA6C732}" destId="{ED9F84EE-4F29-4728-B931-21E7C9068F9D}" srcOrd="1" destOrd="0" presId="urn:microsoft.com/office/officeart/2005/8/layout/vList3"/>
    <dgm:cxn modelId="{8139691B-0B17-44E7-B348-D90AAFD3724D}" type="presParOf" srcId="{5F4DED27-5DBF-421F-89C3-EC77C3810868}" destId="{F4A5103E-F229-480A-AF0E-ACBF2F55750A}" srcOrd="3" destOrd="0" presId="urn:microsoft.com/office/officeart/2005/8/layout/vList3"/>
    <dgm:cxn modelId="{BF15B83A-93E8-4EE5-A98E-517572823EF3}" type="presParOf" srcId="{5F4DED27-5DBF-421F-89C3-EC77C3810868}" destId="{427898B1-798C-4080-ADF3-E4AE30FDF002}" srcOrd="4" destOrd="0" presId="urn:microsoft.com/office/officeart/2005/8/layout/vList3"/>
    <dgm:cxn modelId="{DA471B92-70C7-452B-992C-354D34E0F04B}" type="presParOf" srcId="{427898B1-798C-4080-ADF3-E4AE30FDF002}" destId="{8024DEC8-7718-4BAC-A096-6F61C1EEA1EC}" srcOrd="0" destOrd="0" presId="urn:microsoft.com/office/officeart/2005/8/layout/vList3"/>
    <dgm:cxn modelId="{7B595B1D-C05D-4CB3-9C97-AE7EE5BD5E79}" type="presParOf" srcId="{427898B1-798C-4080-ADF3-E4AE30FDF002}" destId="{8A60D1D4-8D51-4300-8691-986D0490AA0C}" srcOrd="1" destOrd="0" presId="urn:microsoft.com/office/officeart/2005/8/layout/vList3"/>
    <dgm:cxn modelId="{1E7489B2-22BB-40D2-9627-2CF253C05DA6}" type="presParOf" srcId="{5F4DED27-5DBF-421F-89C3-EC77C3810868}" destId="{7BA1A066-A374-4ECA-A741-A60A694BF8CF}" srcOrd="5" destOrd="0" presId="urn:microsoft.com/office/officeart/2005/8/layout/vList3"/>
    <dgm:cxn modelId="{193DB498-5300-4C52-99F8-960E85A4A0CC}" type="presParOf" srcId="{5F4DED27-5DBF-421F-89C3-EC77C3810868}" destId="{B98903FF-4D8B-4DFD-BA18-E0D74A40E1B3}" srcOrd="6" destOrd="0" presId="urn:microsoft.com/office/officeart/2005/8/layout/vList3"/>
    <dgm:cxn modelId="{2FC9A4D3-47CC-4FAD-97C5-8B968E4F6441}" type="presParOf" srcId="{B98903FF-4D8B-4DFD-BA18-E0D74A40E1B3}" destId="{9838380E-ED04-498A-BF45-DC90D12A1396}" srcOrd="0" destOrd="0" presId="urn:microsoft.com/office/officeart/2005/8/layout/vList3"/>
    <dgm:cxn modelId="{9B84E2C7-C59F-426F-95D2-560B65EECBF5}" type="presParOf" srcId="{B98903FF-4D8B-4DFD-BA18-E0D74A40E1B3}" destId="{BA6EA1BE-DBFC-4BBB-9490-23A48CFD4F03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3CB00D8D-45A3-4CC8-8FBE-17D7B24F1814}" type="doc">
      <dgm:prSet loTypeId="urn:microsoft.com/office/officeart/2005/8/layout/hList9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5D4D94DF-4316-4D9F-8630-363296D6F520}">
      <dgm:prSet phldrT="[Text]" custT="1"/>
      <dgm:spPr/>
      <dgm:t>
        <a:bodyPr/>
        <a:lstStyle/>
        <a:p>
          <a:r>
            <a:rPr lang="lt-LT" sz="3200" dirty="0">
              <a:latin typeface="Times New Roman" panose="02020603050405020304" pitchFamily="18" charset="0"/>
              <a:cs typeface="Times New Roman" panose="02020603050405020304" pitchFamily="18" charset="0"/>
            </a:rPr>
            <a:t>Dabar</a:t>
          </a:r>
          <a:endParaRPr lang="en-US" sz="3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05E06186-63EE-4A1F-A51B-7D3493666144}" type="parTrans" cxnId="{FB5CA7A5-0D2C-42E5-AC97-851A71436A5B}">
      <dgm:prSet/>
      <dgm:spPr/>
      <dgm:t>
        <a:bodyPr/>
        <a:lstStyle/>
        <a:p>
          <a:endParaRPr lang="en-US"/>
        </a:p>
      </dgm:t>
    </dgm:pt>
    <dgm:pt modelId="{BE0B7D22-2DD4-4681-83A7-C0F6E6108C4F}" type="sibTrans" cxnId="{FB5CA7A5-0D2C-42E5-AC97-851A71436A5B}">
      <dgm:prSet/>
      <dgm:spPr/>
      <dgm:t>
        <a:bodyPr/>
        <a:lstStyle/>
        <a:p>
          <a:endParaRPr lang="en-US"/>
        </a:p>
      </dgm:t>
    </dgm:pt>
    <dgm:pt modelId="{C706E8C4-0075-4C3B-B498-D2464D3651E0}">
      <dgm:prSet phldrT="[Text]"/>
      <dgm:spPr/>
      <dgm:t>
        <a:bodyPr/>
        <a:lstStyle/>
        <a:p>
          <a:r>
            <a:rPr lang="lt-LT" dirty="0">
              <a:latin typeface="Times New Roman" panose="02020603050405020304" pitchFamily="18" charset="0"/>
              <a:cs typeface="Times New Roman" panose="02020603050405020304" pitchFamily="18" charset="0"/>
            </a:rPr>
            <a:t>Nauja</a:t>
          </a:r>
          <a:endParaRPr lang="en-US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F9881CD2-E210-4077-968E-36C245777BDE}" type="parTrans" cxnId="{6C741528-D495-484F-81A2-83581F5B4956}">
      <dgm:prSet/>
      <dgm:spPr/>
      <dgm:t>
        <a:bodyPr/>
        <a:lstStyle/>
        <a:p>
          <a:endParaRPr lang="en-US"/>
        </a:p>
      </dgm:t>
    </dgm:pt>
    <dgm:pt modelId="{D27ACB93-BA74-41B5-9515-9B0A8FE81349}" type="sibTrans" cxnId="{6C741528-D495-484F-81A2-83581F5B4956}">
      <dgm:prSet/>
      <dgm:spPr/>
      <dgm:t>
        <a:bodyPr/>
        <a:lstStyle/>
        <a:p>
          <a:endParaRPr lang="en-US"/>
        </a:p>
      </dgm:t>
    </dgm:pt>
    <dgm:pt modelId="{191AEFB2-434B-4F77-AF0F-BEC5C27EE01F}">
      <dgm:prSet custT="1"/>
      <dgm:spPr/>
      <dgm:t>
        <a:bodyPr/>
        <a:lstStyle/>
        <a:p>
          <a:r>
            <a:rPr lang="lt-LT" sz="16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Nusišalinimo pareiga numatyta deklaruojantiems asmenims.</a:t>
          </a:r>
          <a:endParaRPr lang="en-US" sz="1600" dirty="0"/>
        </a:p>
      </dgm:t>
    </dgm:pt>
    <dgm:pt modelId="{0FC5DAB8-627C-4471-8D22-206070AD1FD4}" type="parTrans" cxnId="{4C68AA17-8A19-4F28-BFAC-9E8486F52D04}">
      <dgm:prSet/>
      <dgm:spPr/>
      <dgm:t>
        <a:bodyPr/>
        <a:lstStyle/>
        <a:p>
          <a:endParaRPr lang="en-US"/>
        </a:p>
      </dgm:t>
    </dgm:pt>
    <dgm:pt modelId="{84174E89-F5ED-436A-84DF-37D8F5C50C09}" type="sibTrans" cxnId="{4C68AA17-8A19-4F28-BFAC-9E8486F52D04}">
      <dgm:prSet/>
      <dgm:spPr/>
      <dgm:t>
        <a:bodyPr/>
        <a:lstStyle/>
        <a:p>
          <a:endParaRPr lang="en-US"/>
        </a:p>
      </dgm:t>
    </dgm:pt>
    <dgm:pt modelId="{CD0E5973-89CA-4E97-8C53-C99F94986753}">
      <dgm:prSet custT="1"/>
      <dgm:spPr/>
      <dgm:t>
        <a:bodyPr/>
        <a:lstStyle/>
        <a:p>
          <a:r>
            <a:rPr lang="lt-LT" sz="1600" b="1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Nusišalinimo pareiga numatoma </a:t>
          </a:r>
          <a:r>
            <a:rPr lang="lt-LT" sz="1600" b="1" u="sng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visiems</a:t>
          </a:r>
          <a:r>
            <a:rPr lang="lt-LT" sz="1600" b="1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  darbuotojams </a:t>
          </a:r>
          <a:r>
            <a:rPr lang="lt-LT" sz="16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(nepriklausomai nuo to ar darbuotojas privalo deklaruoti privačius interesus).</a:t>
          </a:r>
          <a:endParaRPr lang="en-US" sz="1600" dirty="0"/>
        </a:p>
      </dgm:t>
    </dgm:pt>
    <dgm:pt modelId="{BF7B66C6-0084-46F0-A3D1-CFBEA46897EB}" type="parTrans" cxnId="{78B7740F-7D32-4208-8D65-1BD58E455EF3}">
      <dgm:prSet/>
      <dgm:spPr/>
      <dgm:t>
        <a:bodyPr/>
        <a:lstStyle/>
        <a:p>
          <a:endParaRPr lang="en-US"/>
        </a:p>
      </dgm:t>
    </dgm:pt>
    <dgm:pt modelId="{6006BA10-7805-41AB-A743-C36FA64416BB}" type="sibTrans" cxnId="{78B7740F-7D32-4208-8D65-1BD58E455EF3}">
      <dgm:prSet/>
      <dgm:spPr/>
      <dgm:t>
        <a:bodyPr/>
        <a:lstStyle/>
        <a:p>
          <a:endParaRPr lang="en-US"/>
        </a:p>
      </dgm:t>
    </dgm:pt>
    <dgm:pt modelId="{0A1FE78E-D000-491C-AF6D-ECB144818A36}">
      <dgm:prSet custT="1"/>
      <dgm:spPr/>
      <dgm:t>
        <a:bodyPr/>
        <a:lstStyle/>
        <a:p>
          <a:r>
            <a:rPr lang="lt-LT" sz="16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Darbuotojai </a:t>
          </a:r>
          <a:r>
            <a:rPr lang="lt-LT" sz="1600" b="1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pateikę ar patikslinę privačių interesų deklaraciją apie tai privalo informuoti </a:t>
          </a:r>
          <a:r>
            <a:rPr lang="lt-LT" sz="16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(el. paštu pateikiant privačių interesų deklaracijos kopiją, paaiškinant  kokie duomenys keitėsi) </a:t>
          </a:r>
          <a:r>
            <a:rPr lang="lt-LT" sz="1600" b="1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tiesioginį vadovą</a:t>
          </a:r>
          <a:r>
            <a:rPr lang="lt-LT" sz="16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, kad jam būtų žinoma visa aktuali informacija.</a:t>
          </a:r>
          <a:endParaRPr lang="en-US" sz="1600" dirty="0"/>
        </a:p>
      </dgm:t>
    </dgm:pt>
    <dgm:pt modelId="{4F304B3C-3DD8-4FED-8623-F5ABD86BD66D}" type="parTrans" cxnId="{F68449A9-565C-4A19-A4E5-CAE6622C3836}">
      <dgm:prSet/>
      <dgm:spPr/>
      <dgm:t>
        <a:bodyPr/>
        <a:lstStyle/>
        <a:p>
          <a:endParaRPr lang="en-US"/>
        </a:p>
      </dgm:t>
    </dgm:pt>
    <dgm:pt modelId="{72F98346-332E-449D-B0B0-ECFC5E23BFD7}" type="sibTrans" cxnId="{F68449A9-565C-4A19-A4E5-CAE6622C3836}">
      <dgm:prSet/>
      <dgm:spPr/>
      <dgm:t>
        <a:bodyPr/>
        <a:lstStyle/>
        <a:p>
          <a:endParaRPr lang="en-US"/>
        </a:p>
      </dgm:t>
    </dgm:pt>
    <dgm:pt modelId="{1A4F3B0F-0C13-4E95-A3BE-479F690E87D9}">
      <dgm:prSet custT="1"/>
      <dgm:spPr/>
      <dgm:t>
        <a:bodyPr/>
        <a:lstStyle/>
        <a:p>
          <a:r>
            <a:rPr lang="lt-LT" sz="16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Darbuotojai atleidžiami iš valstybės tarnybos </a:t>
          </a:r>
          <a:r>
            <a:rPr lang="lt-LT" sz="1600" b="1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pasirašytinai supažindinami apie jiems taikomus apribojimus </a:t>
          </a:r>
          <a:r>
            <a:rPr lang="lt-LT" sz="16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dirbti, sudaryti sandorius ar naudotis individualiomis lengvatomis bei atstovavimo apribojimus.</a:t>
          </a:r>
          <a:endParaRPr lang="en-US" sz="1600" dirty="0"/>
        </a:p>
      </dgm:t>
    </dgm:pt>
    <dgm:pt modelId="{4F349BD0-631C-4A78-A930-7F551A2C80ED}" type="parTrans" cxnId="{D35FCD40-F869-43EE-B129-66E40627CFF7}">
      <dgm:prSet/>
      <dgm:spPr/>
      <dgm:t>
        <a:bodyPr/>
        <a:lstStyle/>
        <a:p>
          <a:endParaRPr lang="en-US"/>
        </a:p>
      </dgm:t>
    </dgm:pt>
    <dgm:pt modelId="{AD2CE4D9-4224-425F-A1F4-956C562C1E93}" type="sibTrans" cxnId="{D35FCD40-F869-43EE-B129-66E40627CFF7}">
      <dgm:prSet/>
      <dgm:spPr/>
      <dgm:t>
        <a:bodyPr/>
        <a:lstStyle/>
        <a:p>
          <a:endParaRPr lang="en-US"/>
        </a:p>
      </dgm:t>
    </dgm:pt>
    <dgm:pt modelId="{39FE5117-2E90-4814-8B5F-95427FA45BC4}" type="pres">
      <dgm:prSet presAssocID="{3CB00D8D-45A3-4CC8-8FBE-17D7B24F1814}" presName="list" presStyleCnt="0">
        <dgm:presLayoutVars>
          <dgm:dir/>
          <dgm:animLvl val="lvl"/>
        </dgm:presLayoutVars>
      </dgm:prSet>
      <dgm:spPr/>
    </dgm:pt>
    <dgm:pt modelId="{9EF2EFF8-11B2-458D-ACC2-294283056B7B}" type="pres">
      <dgm:prSet presAssocID="{5D4D94DF-4316-4D9F-8630-363296D6F520}" presName="posSpace" presStyleCnt="0"/>
      <dgm:spPr/>
    </dgm:pt>
    <dgm:pt modelId="{1C5E699E-9EC5-4988-BEF6-114C39F7E481}" type="pres">
      <dgm:prSet presAssocID="{5D4D94DF-4316-4D9F-8630-363296D6F520}" presName="vertFlow" presStyleCnt="0"/>
      <dgm:spPr/>
    </dgm:pt>
    <dgm:pt modelId="{EC879A35-BC00-4FEA-8D76-3448EE9C64B6}" type="pres">
      <dgm:prSet presAssocID="{5D4D94DF-4316-4D9F-8630-363296D6F520}" presName="topSpace" presStyleCnt="0"/>
      <dgm:spPr/>
    </dgm:pt>
    <dgm:pt modelId="{1C8F0758-EEA8-49B0-AFF6-F02DE304A4AB}" type="pres">
      <dgm:prSet presAssocID="{5D4D94DF-4316-4D9F-8630-363296D6F520}" presName="firstComp" presStyleCnt="0"/>
      <dgm:spPr/>
    </dgm:pt>
    <dgm:pt modelId="{075747E2-B63B-4F16-A1C8-F4DC81CA3ABD}" type="pres">
      <dgm:prSet presAssocID="{5D4D94DF-4316-4D9F-8630-363296D6F520}" presName="firstChild" presStyleLbl="bgAccFollowNode1" presStyleIdx="0" presStyleCnt="4" custScaleX="135345" custLinFactNeighborX="11815" custLinFactNeighborY="-30184"/>
      <dgm:spPr/>
    </dgm:pt>
    <dgm:pt modelId="{D1A884EF-E637-47E3-8BA4-409113B8521E}" type="pres">
      <dgm:prSet presAssocID="{5D4D94DF-4316-4D9F-8630-363296D6F520}" presName="firstChildTx" presStyleLbl="bgAccFollowNode1" presStyleIdx="0" presStyleCnt="4">
        <dgm:presLayoutVars>
          <dgm:bulletEnabled val="1"/>
        </dgm:presLayoutVars>
      </dgm:prSet>
      <dgm:spPr/>
    </dgm:pt>
    <dgm:pt modelId="{A9893C1A-A17F-4F42-8D75-4EA5BB7588CA}" type="pres">
      <dgm:prSet presAssocID="{5D4D94DF-4316-4D9F-8630-363296D6F520}" presName="negSpace" presStyleCnt="0"/>
      <dgm:spPr/>
    </dgm:pt>
    <dgm:pt modelId="{A7170873-B102-456B-93C9-267E22F5A35E}" type="pres">
      <dgm:prSet presAssocID="{5D4D94DF-4316-4D9F-8630-363296D6F520}" presName="circle" presStyleLbl="node1" presStyleIdx="0" presStyleCnt="2" custScaleX="119450" custLinFactNeighborX="-84914" custLinFactNeighborY="9826"/>
      <dgm:spPr/>
    </dgm:pt>
    <dgm:pt modelId="{08D99D7F-A1C6-494B-8844-3E1B9AD73AFA}" type="pres">
      <dgm:prSet presAssocID="{BE0B7D22-2DD4-4681-83A7-C0F6E6108C4F}" presName="transSpace" presStyleCnt="0"/>
      <dgm:spPr/>
    </dgm:pt>
    <dgm:pt modelId="{8F845E66-CE2F-43A1-AB72-18ECE1371EC9}" type="pres">
      <dgm:prSet presAssocID="{C706E8C4-0075-4C3B-B498-D2464D3651E0}" presName="posSpace" presStyleCnt="0"/>
      <dgm:spPr/>
    </dgm:pt>
    <dgm:pt modelId="{DFDADBAA-AB41-45BE-910C-B432F735017A}" type="pres">
      <dgm:prSet presAssocID="{C706E8C4-0075-4C3B-B498-D2464D3651E0}" presName="vertFlow" presStyleCnt="0"/>
      <dgm:spPr/>
    </dgm:pt>
    <dgm:pt modelId="{495D916C-36C2-465F-A6A9-44C57F54DC42}" type="pres">
      <dgm:prSet presAssocID="{C706E8C4-0075-4C3B-B498-D2464D3651E0}" presName="topSpace" presStyleCnt="0"/>
      <dgm:spPr/>
    </dgm:pt>
    <dgm:pt modelId="{ACA3FD4E-230E-4C11-8C99-700A74CC6770}" type="pres">
      <dgm:prSet presAssocID="{C706E8C4-0075-4C3B-B498-D2464D3651E0}" presName="firstComp" presStyleCnt="0"/>
      <dgm:spPr/>
    </dgm:pt>
    <dgm:pt modelId="{28BA82F8-3587-4C41-9366-9A72715624AE}" type="pres">
      <dgm:prSet presAssocID="{C706E8C4-0075-4C3B-B498-D2464D3651E0}" presName="firstChild" presStyleLbl="bgAccFollowNode1" presStyleIdx="1" presStyleCnt="4" custScaleX="152962" custLinFactNeighborX="28690" custLinFactNeighborY="-33194"/>
      <dgm:spPr/>
    </dgm:pt>
    <dgm:pt modelId="{E38B7CBE-9FF3-4868-8734-C2DFE759C8D7}" type="pres">
      <dgm:prSet presAssocID="{C706E8C4-0075-4C3B-B498-D2464D3651E0}" presName="firstChildTx" presStyleLbl="bgAccFollowNode1" presStyleIdx="1" presStyleCnt="4">
        <dgm:presLayoutVars>
          <dgm:bulletEnabled val="1"/>
        </dgm:presLayoutVars>
      </dgm:prSet>
      <dgm:spPr/>
    </dgm:pt>
    <dgm:pt modelId="{213C0C59-8A18-4AF1-B0F5-6302E0762C2C}" type="pres">
      <dgm:prSet presAssocID="{1A4F3B0F-0C13-4E95-A3BE-479F690E87D9}" presName="comp" presStyleCnt="0"/>
      <dgm:spPr/>
    </dgm:pt>
    <dgm:pt modelId="{8BA5433E-DC14-4953-947B-1A50D14A094B}" type="pres">
      <dgm:prSet presAssocID="{1A4F3B0F-0C13-4E95-A3BE-479F690E87D9}" presName="child" presStyleLbl="bgAccFollowNode1" presStyleIdx="2" presStyleCnt="4" custScaleX="153548" custScaleY="126687" custLinFactY="42678" custLinFactNeighborX="29297" custLinFactNeighborY="100000"/>
      <dgm:spPr/>
    </dgm:pt>
    <dgm:pt modelId="{C20A1884-A45E-49D3-9EBA-BB6FB3F21009}" type="pres">
      <dgm:prSet presAssocID="{1A4F3B0F-0C13-4E95-A3BE-479F690E87D9}" presName="childTx" presStyleLbl="bgAccFollowNode1" presStyleIdx="2" presStyleCnt="4">
        <dgm:presLayoutVars>
          <dgm:bulletEnabled val="1"/>
        </dgm:presLayoutVars>
      </dgm:prSet>
      <dgm:spPr/>
    </dgm:pt>
    <dgm:pt modelId="{C79AA748-9077-450A-ABE1-E7F0FD803687}" type="pres">
      <dgm:prSet presAssocID="{0A1FE78E-D000-491C-AF6D-ECB144818A36}" presName="comp" presStyleCnt="0"/>
      <dgm:spPr/>
    </dgm:pt>
    <dgm:pt modelId="{491BE5A6-E8CA-488A-A34F-3E49050D10DB}" type="pres">
      <dgm:prSet presAssocID="{0A1FE78E-D000-491C-AF6D-ECB144818A36}" presName="child" presStyleLbl="bgAccFollowNode1" presStyleIdx="3" presStyleCnt="4" custScaleX="151477" custScaleY="148780" custLinFactY="-48389" custLinFactNeighborX="31536" custLinFactNeighborY="-100000"/>
      <dgm:spPr/>
    </dgm:pt>
    <dgm:pt modelId="{1201801F-4925-41AD-9BDA-145C6E16824C}" type="pres">
      <dgm:prSet presAssocID="{0A1FE78E-D000-491C-AF6D-ECB144818A36}" presName="childTx" presStyleLbl="bgAccFollowNode1" presStyleIdx="3" presStyleCnt="4">
        <dgm:presLayoutVars>
          <dgm:bulletEnabled val="1"/>
        </dgm:presLayoutVars>
      </dgm:prSet>
      <dgm:spPr/>
    </dgm:pt>
    <dgm:pt modelId="{7FF3E296-C0A2-4AE4-9BCA-22E79F7EC06C}" type="pres">
      <dgm:prSet presAssocID="{C706E8C4-0075-4C3B-B498-D2464D3651E0}" presName="negSpace" presStyleCnt="0"/>
      <dgm:spPr/>
    </dgm:pt>
    <dgm:pt modelId="{07A837F7-13D0-4F57-AD89-C48C26B15347}" type="pres">
      <dgm:prSet presAssocID="{C706E8C4-0075-4C3B-B498-D2464D3651E0}" presName="circle" presStyleLbl="node1" presStyleIdx="1" presStyleCnt="2" custScaleX="127571" custLinFactNeighborX="-90210" custLinFactNeighborY="7611"/>
      <dgm:spPr/>
    </dgm:pt>
  </dgm:ptLst>
  <dgm:cxnLst>
    <dgm:cxn modelId="{78B7740F-7D32-4208-8D65-1BD58E455EF3}" srcId="{C706E8C4-0075-4C3B-B498-D2464D3651E0}" destId="{CD0E5973-89CA-4E97-8C53-C99F94986753}" srcOrd="0" destOrd="0" parTransId="{BF7B66C6-0084-46F0-A3D1-CFBEA46897EB}" sibTransId="{6006BA10-7805-41AB-A743-C36FA64416BB}"/>
    <dgm:cxn modelId="{4C68AA17-8A19-4F28-BFAC-9E8486F52D04}" srcId="{5D4D94DF-4316-4D9F-8630-363296D6F520}" destId="{191AEFB2-434B-4F77-AF0F-BEC5C27EE01F}" srcOrd="0" destOrd="0" parTransId="{0FC5DAB8-627C-4471-8D22-206070AD1FD4}" sibTransId="{84174E89-F5ED-436A-84DF-37D8F5C50C09}"/>
    <dgm:cxn modelId="{F037081C-2ECB-4874-AF48-CF2F08A520E8}" type="presOf" srcId="{0A1FE78E-D000-491C-AF6D-ECB144818A36}" destId="{1201801F-4925-41AD-9BDA-145C6E16824C}" srcOrd="1" destOrd="0" presId="urn:microsoft.com/office/officeart/2005/8/layout/hList9"/>
    <dgm:cxn modelId="{F5215525-1E0B-4CC0-BA1C-B19628859FF4}" type="presOf" srcId="{1A4F3B0F-0C13-4E95-A3BE-479F690E87D9}" destId="{C20A1884-A45E-49D3-9EBA-BB6FB3F21009}" srcOrd="1" destOrd="0" presId="urn:microsoft.com/office/officeart/2005/8/layout/hList9"/>
    <dgm:cxn modelId="{6C741528-D495-484F-81A2-83581F5B4956}" srcId="{3CB00D8D-45A3-4CC8-8FBE-17D7B24F1814}" destId="{C706E8C4-0075-4C3B-B498-D2464D3651E0}" srcOrd="1" destOrd="0" parTransId="{F9881CD2-E210-4077-968E-36C245777BDE}" sibTransId="{D27ACB93-BA74-41B5-9515-9B0A8FE81349}"/>
    <dgm:cxn modelId="{36395528-E10F-4085-ACB5-D3539A1A5460}" type="presOf" srcId="{C706E8C4-0075-4C3B-B498-D2464D3651E0}" destId="{07A837F7-13D0-4F57-AD89-C48C26B15347}" srcOrd="0" destOrd="0" presId="urn:microsoft.com/office/officeart/2005/8/layout/hList9"/>
    <dgm:cxn modelId="{BFD74337-C433-427A-B7B8-4C2D5E40161A}" type="presOf" srcId="{5D4D94DF-4316-4D9F-8630-363296D6F520}" destId="{A7170873-B102-456B-93C9-267E22F5A35E}" srcOrd="0" destOrd="0" presId="urn:microsoft.com/office/officeart/2005/8/layout/hList9"/>
    <dgm:cxn modelId="{354C233D-5FE0-482F-914A-D2DF781CDE84}" type="presOf" srcId="{0A1FE78E-D000-491C-AF6D-ECB144818A36}" destId="{491BE5A6-E8CA-488A-A34F-3E49050D10DB}" srcOrd="0" destOrd="0" presId="urn:microsoft.com/office/officeart/2005/8/layout/hList9"/>
    <dgm:cxn modelId="{D35FCD40-F869-43EE-B129-66E40627CFF7}" srcId="{C706E8C4-0075-4C3B-B498-D2464D3651E0}" destId="{1A4F3B0F-0C13-4E95-A3BE-479F690E87D9}" srcOrd="1" destOrd="0" parTransId="{4F349BD0-631C-4A78-A930-7F551A2C80ED}" sibTransId="{AD2CE4D9-4224-425F-A1F4-956C562C1E93}"/>
    <dgm:cxn modelId="{C50DD15D-5952-4C31-A132-0CC551E65CF9}" type="presOf" srcId="{191AEFB2-434B-4F77-AF0F-BEC5C27EE01F}" destId="{D1A884EF-E637-47E3-8BA4-409113B8521E}" srcOrd="1" destOrd="0" presId="urn:microsoft.com/office/officeart/2005/8/layout/hList9"/>
    <dgm:cxn modelId="{F1E23073-8F82-40DF-BA6B-618E780A2BB2}" type="presOf" srcId="{3CB00D8D-45A3-4CC8-8FBE-17D7B24F1814}" destId="{39FE5117-2E90-4814-8B5F-95427FA45BC4}" srcOrd="0" destOrd="0" presId="urn:microsoft.com/office/officeart/2005/8/layout/hList9"/>
    <dgm:cxn modelId="{5955CC5A-2809-4840-8D36-009C542C699C}" type="presOf" srcId="{1A4F3B0F-0C13-4E95-A3BE-479F690E87D9}" destId="{8BA5433E-DC14-4953-947B-1A50D14A094B}" srcOrd="0" destOrd="0" presId="urn:microsoft.com/office/officeart/2005/8/layout/hList9"/>
    <dgm:cxn modelId="{34F1E39B-743B-4E00-98BE-4BD37A7E5129}" type="presOf" srcId="{CD0E5973-89CA-4E97-8C53-C99F94986753}" destId="{28BA82F8-3587-4C41-9366-9A72715624AE}" srcOrd="0" destOrd="0" presId="urn:microsoft.com/office/officeart/2005/8/layout/hList9"/>
    <dgm:cxn modelId="{FB5CA7A5-0D2C-42E5-AC97-851A71436A5B}" srcId="{3CB00D8D-45A3-4CC8-8FBE-17D7B24F1814}" destId="{5D4D94DF-4316-4D9F-8630-363296D6F520}" srcOrd="0" destOrd="0" parTransId="{05E06186-63EE-4A1F-A51B-7D3493666144}" sibTransId="{BE0B7D22-2DD4-4681-83A7-C0F6E6108C4F}"/>
    <dgm:cxn modelId="{F68449A9-565C-4A19-A4E5-CAE6622C3836}" srcId="{C706E8C4-0075-4C3B-B498-D2464D3651E0}" destId="{0A1FE78E-D000-491C-AF6D-ECB144818A36}" srcOrd="2" destOrd="0" parTransId="{4F304B3C-3DD8-4FED-8623-F5ABD86BD66D}" sibTransId="{72F98346-332E-449D-B0B0-ECFC5E23BFD7}"/>
    <dgm:cxn modelId="{760EEACE-6EAC-49CC-B66A-E286D7C88F55}" type="presOf" srcId="{CD0E5973-89CA-4E97-8C53-C99F94986753}" destId="{E38B7CBE-9FF3-4868-8734-C2DFE759C8D7}" srcOrd="1" destOrd="0" presId="urn:microsoft.com/office/officeart/2005/8/layout/hList9"/>
    <dgm:cxn modelId="{45347AF1-452A-4147-8A71-292CFCB9154C}" type="presOf" srcId="{191AEFB2-434B-4F77-AF0F-BEC5C27EE01F}" destId="{075747E2-B63B-4F16-A1C8-F4DC81CA3ABD}" srcOrd="0" destOrd="0" presId="urn:microsoft.com/office/officeart/2005/8/layout/hList9"/>
    <dgm:cxn modelId="{6062E78A-A91B-46B1-A552-35408C112998}" type="presParOf" srcId="{39FE5117-2E90-4814-8B5F-95427FA45BC4}" destId="{9EF2EFF8-11B2-458D-ACC2-294283056B7B}" srcOrd="0" destOrd="0" presId="urn:microsoft.com/office/officeart/2005/8/layout/hList9"/>
    <dgm:cxn modelId="{9F03907C-36EB-4A81-9368-111C0CAC10C5}" type="presParOf" srcId="{39FE5117-2E90-4814-8B5F-95427FA45BC4}" destId="{1C5E699E-9EC5-4988-BEF6-114C39F7E481}" srcOrd="1" destOrd="0" presId="urn:microsoft.com/office/officeart/2005/8/layout/hList9"/>
    <dgm:cxn modelId="{4BFD2FC8-0977-4F8C-B69A-92AB216060F4}" type="presParOf" srcId="{1C5E699E-9EC5-4988-BEF6-114C39F7E481}" destId="{EC879A35-BC00-4FEA-8D76-3448EE9C64B6}" srcOrd="0" destOrd="0" presId="urn:microsoft.com/office/officeart/2005/8/layout/hList9"/>
    <dgm:cxn modelId="{7682770E-211F-4D84-9B71-F59F20915DC0}" type="presParOf" srcId="{1C5E699E-9EC5-4988-BEF6-114C39F7E481}" destId="{1C8F0758-EEA8-49B0-AFF6-F02DE304A4AB}" srcOrd="1" destOrd="0" presId="urn:microsoft.com/office/officeart/2005/8/layout/hList9"/>
    <dgm:cxn modelId="{7ACAB2DA-BC71-4C64-B746-803F28332ABE}" type="presParOf" srcId="{1C8F0758-EEA8-49B0-AFF6-F02DE304A4AB}" destId="{075747E2-B63B-4F16-A1C8-F4DC81CA3ABD}" srcOrd="0" destOrd="0" presId="urn:microsoft.com/office/officeart/2005/8/layout/hList9"/>
    <dgm:cxn modelId="{C5D07248-EBAE-4505-B483-3DDC4942C92F}" type="presParOf" srcId="{1C8F0758-EEA8-49B0-AFF6-F02DE304A4AB}" destId="{D1A884EF-E637-47E3-8BA4-409113B8521E}" srcOrd="1" destOrd="0" presId="urn:microsoft.com/office/officeart/2005/8/layout/hList9"/>
    <dgm:cxn modelId="{4D5456DE-5F30-4632-9FB4-7A19A7E925C0}" type="presParOf" srcId="{39FE5117-2E90-4814-8B5F-95427FA45BC4}" destId="{A9893C1A-A17F-4F42-8D75-4EA5BB7588CA}" srcOrd="2" destOrd="0" presId="urn:microsoft.com/office/officeart/2005/8/layout/hList9"/>
    <dgm:cxn modelId="{DD3ADC22-3C52-4F16-879E-5B8DE1C3DB94}" type="presParOf" srcId="{39FE5117-2E90-4814-8B5F-95427FA45BC4}" destId="{A7170873-B102-456B-93C9-267E22F5A35E}" srcOrd="3" destOrd="0" presId="urn:microsoft.com/office/officeart/2005/8/layout/hList9"/>
    <dgm:cxn modelId="{0B9F56BB-2471-4025-A6D2-ABE61ACDA9E1}" type="presParOf" srcId="{39FE5117-2E90-4814-8B5F-95427FA45BC4}" destId="{08D99D7F-A1C6-494B-8844-3E1B9AD73AFA}" srcOrd="4" destOrd="0" presId="urn:microsoft.com/office/officeart/2005/8/layout/hList9"/>
    <dgm:cxn modelId="{48CDC355-4EA3-465C-B77B-3C2FBB2DB806}" type="presParOf" srcId="{39FE5117-2E90-4814-8B5F-95427FA45BC4}" destId="{8F845E66-CE2F-43A1-AB72-18ECE1371EC9}" srcOrd="5" destOrd="0" presId="urn:microsoft.com/office/officeart/2005/8/layout/hList9"/>
    <dgm:cxn modelId="{7BC9C1E9-E22A-45FE-A33B-2C4636EEC05E}" type="presParOf" srcId="{39FE5117-2E90-4814-8B5F-95427FA45BC4}" destId="{DFDADBAA-AB41-45BE-910C-B432F735017A}" srcOrd="6" destOrd="0" presId="urn:microsoft.com/office/officeart/2005/8/layout/hList9"/>
    <dgm:cxn modelId="{87B853B3-D1BA-4153-BBC1-F6E049CB2AAA}" type="presParOf" srcId="{DFDADBAA-AB41-45BE-910C-B432F735017A}" destId="{495D916C-36C2-465F-A6A9-44C57F54DC42}" srcOrd="0" destOrd="0" presId="urn:microsoft.com/office/officeart/2005/8/layout/hList9"/>
    <dgm:cxn modelId="{91CC289B-89BA-4098-A450-70BCB76EAA5C}" type="presParOf" srcId="{DFDADBAA-AB41-45BE-910C-B432F735017A}" destId="{ACA3FD4E-230E-4C11-8C99-700A74CC6770}" srcOrd="1" destOrd="0" presId="urn:microsoft.com/office/officeart/2005/8/layout/hList9"/>
    <dgm:cxn modelId="{940B2299-AAB9-46AF-9021-9C6223F0967D}" type="presParOf" srcId="{ACA3FD4E-230E-4C11-8C99-700A74CC6770}" destId="{28BA82F8-3587-4C41-9366-9A72715624AE}" srcOrd="0" destOrd="0" presId="urn:microsoft.com/office/officeart/2005/8/layout/hList9"/>
    <dgm:cxn modelId="{4AE15C53-6B70-4C34-A5D9-3D13512E1241}" type="presParOf" srcId="{ACA3FD4E-230E-4C11-8C99-700A74CC6770}" destId="{E38B7CBE-9FF3-4868-8734-C2DFE759C8D7}" srcOrd="1" destOrd="0" presId="urn:microsoft.com/office/officeart/2005/8/layout/hList9"/>
    <dgm:cxn modelId="{98341821-2FBC-4C32-8D26-226546C774C6}" type="presParOf" srcId="{DFDADBAA-AB41-45BE-910C-B432F735017A}" destId="{213C0C59-8A18-4AF1-B0F5-6302E0762C2C}" srcOrd="2" destOrd="0" presId="urn:microsoft.com/office/officeart/2005/8/layout/hList9"/>
    <dgm:cxn modelId="{BCC58F83-611C-4439-BD88-56DC9429438A}" type="presParOf" srcId="{213C0C59-8A18-4AF1-B0F5-6302E0762C2C}" destId="{8BA5433E-DC14-4953-947B-1A50D14A094B}" srcOrd="0" destOrd="0" presId="urn:microsoft.com/office/officeart/2005/8/layout/hList9"/>
    <dgm:cxn modelId="{774289B9-C280-4B03-BC3D-A75CB109297E}" type="presParOf" srcId="{213C0C59-8A18-4AF1-B0F5-6302E0762C2C}" destId="{C20A1884-A45E-49D3-9EBA-BB6FB3F21009}" srcOrd="1" destOrd="0" presId="urn:microsoft.com/office/officeart/2005/8/layout/hList9"/>
    <dgm:cxn modelId="{C6E748D1-6825-4C5D-AF9E-84D4BE302032}" type="presParOf" srcId="{DFDADBAA-AB41-45BE-910C-B432F735017A}" destId="{C79AA748-9077-450A-ABE1-E7F0FD803687}" srcOrd="3" destOrd="0" presId="urn:microsoft.com/office/officeart/2005/8/layout/hList9"/>
    <dgm:cxn modelId="{E58D13F0-40D6-4883-928A-732C0E06D9B0}" type="presParOf" srcId="{C79AA748-9077-450A-ABE1-E7F0FD803687}" destId="{491BE5A6-E8CA-488A-A34F-3E49050D10DB}" srcOrd="0" destOrd="0" presId="urn:microsoft.com/office/officeart/2005/8/layout/hList9"/>
    <dgm:cxn modelId="{8C5ED9BB-D53A-4412-ABD1-D33DEE178297}" type="presParOf" srcId="{C79AA748-9077-450A-ABE1-E7F0FD803687}" destId="{1201801F-4925-41AD-9BDA-145C6E16824C}" srcOrd="1" destOrd="0" presId="urn:microsoft.com/office/officeart/2005/8/layout/hList9"/>
    <dgm:cxn modelId="{75C3D096-D824-41FC-A845-BDB213532E25}" type="presParOf" srcId="{39FE5117-2E90-4814-8B5F-95427FA45BC4}" destId="{7FF3E296-C0A2-4AE4-9BCA-22E79F7EC06C}" srcOrd="7" destOrd="0" presId="urn:microsoft.com/office/officeart/2005/8/layout/hList9"/>
    <dgm:cxn modelId="{BD3BDAC4-F275-4EAC-AB0B-1AE3271D1499}" type="presParOf" srcId="{39FE5117-2E90-4814-8B5F-95427FA45BC4}" destId="{07A837F7-13D0-4F57-AD89-C48C26B15347}" srcOrd="8" destOrd="0" presId="urn:microsoft.com/office/officeart/2005/8/layout/hList9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865CCC8-B43B-4C2A-9197-8F96B2D22CFA}">
      <dsp:nvSpPr>
        <dsp:cNvPr id="0" name=""/>
        <dsp:cNvSpPr/>
      </dsp:nvSpPr>
      <dsp:spPr>
        <a:xfrm>
          <a:off x="0" y="1703636"/>
          <a:ext cx="2793657" cy="2938358"/>
        </a:xfrm>
        <a:prstGeom prst="roundRect">
          <a:avLst>
            <a:gd name="adj" fmla="val 10000"/>
          </a:avLst>
        </a:prstGeom>
        <a:solidFill>
          <a:schemeClr val="accent1">
            <a:lumMod val="20000"/>
            <a:lumOff val="80000"/>
          </a:schemeClr>
        </a:solidFill>
        <a:ln>
          <a:noFill/>
        </a:ln>
        <a:effectLst>
          <a:outerShdw blurRad="107950" dist="12700" dir="5400000" algn="ctr" rotWithShape="0">
            <a:srgbClr val="000000"/>
          </a:outerShdw>
        </a:effectLst>
        <a:scene3d>
          <a:camera prst="orthographicFront">
            <a:rot lat="0" lon="0" rev="0"/>
          </a:camera>
          <a:lightRig rig="soft" dir="t">
            <a:rot lat="0" lon="0" rev="0"/>
          </a:lightRig>
        </a:scene3d>
        <a:sp3d contourW="44450" prstMaterial="matte">
          <a:bevelT w="63500" h="63500" prst="artDeco"/>
          <a:contourClr>
            <a:srgbClr val="FFFFFF"/>
          </a:contourClr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lt-LT" sz="28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ŽŪM</a:t>
          </a:r>
        </a:p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lt-LT" sz="28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ir</a:t>
          </a:r>
        </a:p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lt-LT" sz="28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organizacijos</a:t>
          </a:r>
          <a:endParaRPr lang="en-US" sz="28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81823" y="1785459"/>
        <a:ext cx="2630011" cy="2774712"/>
      </dsp:txXfrm>
    </dsp:sp>
    <dsp:sp modelId="{7E0F3F1D-2F63-4F9C-B158-3A06AAF7C716}">
      <dsp:nvSpPr>
        <dsp:cNvPr id="0" name=""/>
        <dsp:cNvSpPr/>
      </dsp:nvSpPr>
      <dsp:spPr>
        <a:xfrm rot="18467536">
          <a:off x="2367711" y="2290219"/>
          <a:ext cx="2200136" cy="26560"/>
        </a:xfrm>
        <a:custGeom>
          <a:avLst/>
          <a:gdLst/>
          <a:ahLst/>
          <a:cxnLst/>
          <a:rect l="0" t="0" r="0" b="0"/>
          <a:pathLst>
            <a:path>
              <a:moveTo>
                <a:pt x="0" y="13280"/>
              </a:moveTo>
              <a:lnTo>
                <a:pt x="2200136" y="13280"/>
              </a:lnTo>
            </a:path>
          </a:pathLst>
        </a:custGeom>
        <a:noFill/>
        <a:ln w="19050" cap="rnd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800" kern="1200"/>
        </a:p>
      </dsp:txBody>
      <dsp:txXfrm>
        <a:off x="3412776" y="2248496"/>
        <a:ext cx="110006" cy="110006"/>
      </dsp:txXfrm>
    </dsp:sp>
    <dsp:sp modelId="{045F610F-6D41-45CA-A0F3-EE09CA4F8457}">
      <dsp:nvSpPr>
        <dsp:cNvPr id="0" name=""/>
        <dsp:cNvSpPr/>
      </dsp:nvSpPr>
      <dsp:spPr>
        <a:xfrm>
          <a:off x="4141901" y="1001802"/>
          <a:ext cx="4412687" cy="864764"/>
        </a:xfrm>
        <a:prstGeom prst="roundRect">
          <a:avLst>
            <a:gd name="adj" fmla="val 10000"/>
          </a:avLst>
        </a:prstGeom>
        <a:solidFill>
          <a:schemeClr val="accent2">
            <a:lumMod val="20000"/>
            <a:lumOff val="80000"/>
          </a:schemeClr>
        </a:solidFill>
        <a:ln>
          <a:noFill/>
        </a:ln>
        <a:effectLst>
          <a:outerShdw blurRad="107950" dist="12700" dir="5400000" algn="ctr" rotWithShape="0">
            <a:srgbClr val="000000"/>
          </a:outerShdw>
        </a:effectLst>
        <a:scene3d>
          <a:camera prst="orthographicFront">
            <a:rot lat="0" lon="0" rev="0"/>
          </a:camera>
          <a:lightRig rig="soft" dir="t">
            <a:rot lat="0" lon="0" rev="0"/>
          </a:lightRig>
        </a:scene3d>
        <a:sp3d contourW="44450" prstMaterial="matte">
          <a:bevelT w="63500" h="63500" prst="artDeco"/>
          <a:contourClr>
            <a:srgbClr val="FFFFFF"/>
          </a:contourClr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lt-LT" sz="18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Intensyviau kovoti su korupcijos apraiškomis ir rizikos veiksniais</a:t>
          </a:r>
          <a:endParaRPr lang="en-US" sz="18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marL="0"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300" kern="1200" dirty="0"/>
        </a:p>
      </dsp:txBody>
      <dsp:txXfrm>
        <a:off x="4167229" y="1027130"/>
        <a:ext cx="4362031" cy="814108"/>
      </dsp:txXfrm>
    </dsp:sp>
    <dsp:sp modelId="{213B3873-6B0B-45F3-BE81-CBE93DE211AC}">
      <dsp:nvSpPr>
        <dsp:cNvPr id="0" name=""/>
        <dsp:cNvSpPr/>
      </dsp:nvSpPr>
      <dsp:spPr>
        <a:xfrm rot="19789990">
          <a:off x="2686224" y="2760913"/>
          <a:ext cx="1586493" cy="26560"/>
        </a:xfrm>
        <a:custGeom>
          <a:avLst/>
          <a:gdLst/>
          <a:ahLst/>
          <a:cxnLst/>
          <a:rect l="0" t="0" r="0" b="0"/>
          <a:pathLst>
            <a:path>
              <a:moveTo>
                <a:pt x="0" y="13280"/>
              </a:moveTo>
              <a:lnTo>
                <a:pt x="1586493" y="13280"/>
              </a:lnTo>
            </a:path>
          </a:pathLst>
        </a:custGeom>
        <a:noFill/>
        <a:ln w="19050" cap="rnd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3439808" y="2734531"/>
        <a:ext cx="79324" cy="79324"/>
      </dsp:txXfrm>
    </dsp:sp>
    <dsp:sp modelId="{2642E06F-C0DC-498C-B451-2B2CBDAF230E}">
      <dsp:nvSpPr>
        <dsp:cNvPr id="0" name=""/>
        <dsp:cNvSpPr/>
      </dsp:nvSpPr>
      <dsp:spPr>
        <a:xfrm>
          <a:off x="4165284" y="1956442"/>
          <a:ext cx="4399231" cy="838259"/>
        </a:xfrm>
        <a:prstGeom prst="roundRect">
          <a:avLst>
            <a:gd name="adj" fmla="val 10000"/>
          </a:avLst>
        </a:prstGeom>
        <a:solidFill>
          <a:schemeClr val="accent2">
            <a:lumMod val="20000"/>
            <a:lumOff val="80000"/>
          </a:schemeClr>
        </a:solidFill>
        <a:ln>
          <a:noFill/>
        </a:ln>
        <a:effectLst>
          <a:outerShdw blurRad="107950" dist="12700" dir="5400000" algn="ctr" rotWithShape="0">
            <a:srgbClr val="000000"/>
          </a:outerShdw>
        </a:effectLst>
        <a:scene3d>
          <a:camera prst="orthographicFront">
            <a:rot lat="0" lon="0" rev="0"/>
          </a:camera>
          <a:lightRig rig="soft" dir="t">
            <a:rot lat="0" lon="0" rev="0"/>
          </a:lightRig>
        </a:scene3d>
        <a:sp3d contourW="44450" prstMaterial="matte">
          <a:bevelT w="63500" h="63500" prst="artDeco"/>
          <a:contourClr>
            <a:srgbClr val="FFFFFF"/>
          </a:contourClr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lt-LT" sz="1800" kern="1200" noProof="0" dirty="0">
              <a:latin typeface="Times New Roman" panose="02020603050405020304" pitchFamily="18" charset="0"/>
              <a:cs typeface="Times New Roman" panose="02020603050405020304" pitchFamily="18" charset="0"/>
            </a:rPr>
            <a:t>Didinti veiklos skaidrumą</a:t>
          </a:r>
          <a:r>
            <a:rPr lang="lt-LT" sz="18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ir atvirumą</a:t>
          </a:r>
          <a:endParaRPr lang="en-US" sz="18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4189836" y="1980994"/>
        <a:ext cx="4350127" cy="789155"/>
      </dsp:txXfrm>
    </dsp:sp>
    <dsp:sp modelId="{0B42FE5A-798B-4AB2-AC54-816F0B8210DB}">
      <dsp:nvSpPr>
        <dsp:cNvPr id="0" name=""/>
        <dsp:cNvSpPr/>
      </dsp:nvSpPr>
      <dsp:spPr>
        <a:xfrm rot="2418653">
          <a:off x="2587763" y="3720484"/>
          <a:ext cx="1734175" cy="26560"/>
        </a:xfrm>
        <a:custGeom>
          <a:avLst/>
          <a:gdLst/>
          <a:ahLst/>
          <a:cxnLst/>
          <a:rect l="0" t="0" r="0" b="0"/>
          <a:pathLst>
            <a:path>
              <a:moveTo>
                <a:pt x="0" y="13280"/>
              </a:moveTo>
              <a:lnTo>
                <a:pt x="1734175" y="13280"/>
              </a:lnTo>
            </a:path>
          </a:pathLst>
        </a:custGeom>
        <a:noFill/>
        <a:ln w="19050" cap="rnd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600" kern="1200"/>
        </a:p>
      </dsp:txBody>
      <dsp:txXfrm>
        <a:off x="3411496" y="3690410"/>
        <a:ext cx="86708" cy="86708"/>
      </dsp:txXfrm>
    </dsp:sp>
    <dsp:sp modelId="{A5BFE92E-13E1-4B53-BAA1-D0437E2A2908}">
      <dsp:nvSpPr>
        <dsp:cNvPr id="0" name=""/>
        <dsp:cNvSpPr/>
      </dsp:nvSpPr>
      <dsp:spPr>
        <a:xfrm>
          <a:off x="4116045" y="3862331"/>
          <a:ext cx="4438284" cy="864764"/>
        </a:xfrm>
        <a:prstGeom prst="roundRect">
          <a:avLst>
            <a:gd name="adj" fmla="val 10000"/>
          </a:avLst>
        </a:prstGeom>
        <a:solidFill>
          <a:schemeClr val="accent2">
            <a:lumMod val="20000"/>
            <a:lumOff val="80000"/>
          </a:schemeClr>
        </a:solidFill>
        <a:ln>
          <a:noFill/>
        </a:ln>
        <a:effectLst>
          <a:outerShdw blurRad="107950" dist="12700" dir="5400000" algn="ctr" rotWithShape="0">
            <a:srgbClr val="000000"/>
          </a:outerShdw>
        </a:effectLst>
        <a:scene3d>
          <a:camera prst="orthographicFront">
            <a:rot lat="0" lon="0" rev="0"/>
          </a:camera>
          <a:lightRig rig="soft" dir="t">
            <a:rot lat="0" lon="0" rev="0"/>
          </a:lightRig>
        </a:scene3d>
        <a:sp3d contourW="44450" prstMaterial="matte">
          <a:bevelT w="63500" h="63500" prst="artDeco"/>
          <a:contourClr>
            <a:srgbClr val="FFFFFF"/>
          </a:contourClr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lt-LT" sz="18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Efektyvinti viešųjų ir privačių interesų valdymą</a:t>
          </a:r>
        </a:p>
        <a:p>
          <a:pPr algn="ctr">
            <a:spcBef>
              <a:spcPct val="0"/>
            </a:spcBef>
            <a:buNone/>
          </a:pPr>
          <a:endParaRPr lang="en-US" sz="1400" kern="1200" dirty="0"/>
        </a:p>
      </dsp:txBody>
      <dsp:txXfrm>
        <a:off x="4141373" y="3887659"/>
        <a:ext cx="4387628" cy="814108"/>
      </dsp:txXfrm>
    </dsp:sp>
    <dsp:sp modelId="{75317EE9-CDC2-4BBD-B65F-98F746D415CD}">
      <dsp:nvSpPr>
        <dsp:cNvPr id="0" name=""/>
        <dsp:cNvSpPr/>
      </dsp:nvSpPr>
      <dsp:spPr>
        <a:xfrm rot="3498165">
          <a:off x="2179298" y="4260994"/>
          <a:ext cx="2589119" cy="26560"/>
        </a:xfrm>
        <a:custGeom>
          <a:avLst/>
          <a:gdLst/>
          <a:ahLst/>
          <a:cxnLst/>
          <a:rect l="0" t="0" r="0" b="0"/>
          <a:pathLst>
            <a:path>
              <a:moveTo>
                <a:pt x="0" y="13280"/>
              </a:moveTo>
              <a:lnTo>
                <a:pt x="2589119" y="13280"/>
              </a:lnTo>
            </a:path>
          </a:pathLst>
        </a:custGeom>
        <a:noFill/>
        <a:ln w="19050" cap="rnd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900" kern="1200"/>
        </a:p>
      </dsp:txBody>
      <dsp:txXfrm>
        <a:off x="3409130" y="4209546"/>
        <a:ext cx="129455" cy="129455"/>
      </dsp:txXfrm>
    </dsp:sp>
    <dsp:sp modelId="{3F30B11E-BA13-4596-B219-D3EE007B2654}">
      <dsp:nvSpPr>
        <dsp:cNvPr id="0" name=""/>
        <dsp:cNvSpPr/>
      </dsp:nvSpPr>
      <dsp:spPr>
        <a:xfrm>
          <a:off x="4154060" y="4891071"/>
          <a:ext cx="4413863" cy="969323"/>
        </a:xfrm>
        <a:prstGeom prst="roundRect">
          <a:avLst>
            <a:gd name="adj" fmla="val 10000"/>
          </a:avLst>
        </a:prstGeom>
        <a:solidFill>
          <a:schemeClr val="accent2">
            <a:lumMod val="20000"/>
            <a:lumOff val="80000"/>
          </a:schemeClr>
        </a:solidFill>
        <a:ln>
          <a:noFill/>
        </a:ln>
        <a:effectLst>
          <a:outerShdw blurRad="107950" dist="12700" dir="5400000" algn="ctr" rotWithShape="0">
            <a:srgbClr val="000000"/>
          </a:outerShdw>
        </a:effectLst>
        <a:scene3d>
          <a:camera prst="orthographicFront">
            <a:rot lat="0" lon="0" rev="0"/>
          </a:camera>
          <a:lightRig rig="soft" dir="t">
            <a:rot lat="0" lon="0" rev="0"/>
          </a:lightRig>
        </a:scene3d>
        <a:sp3d contourW="44450" prstMaterial="matte">
          <a:bevelT w="63500" h="63500" prst="artDeco"/>
          <a:contourClr>
            <a:srgbClr val="FFFFFF"/>
          </a:contourClr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lt-LT" sz="18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Aiškiai apibrėžti darbuotojų veiklos ir elgesio principus, nustatant aukštesnius skaidresnio elgesio standartus</a:t>
          </a:r>
          <a:endParaRPr lang="en-US" sz="18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marL="0"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700" kern="1200" dirty="0"/>
        </a:p>
      </dsp:txBody>
      <dsp:txXfrm>
        <a:off x="4182451" y="4919462"/>
        <a:ext cx="4357081" cy="912541"/>
      </dsp:txXfrm>
    </dsp:sp>
    <dsp:sp modelId="{4ED374C5-562F-489D-BAD4-28612AB3ABAF}">
      <dsp:nvSpPr>
        <dsp:cNvPr id="0" name=""/>
        <dsp:cNvSpPr/>
      </dsp:nvSpPr>
      <dsp:spPr>
        <a:xfrm rot="322768">
          <a:off x="2790706" y="3222347"/>
          <a:ext cx="1339971" cy="26560"/>
        </a:xfrm>
        <a:custGeom>
          <a:avLst/>
          <a:gdLst/>
          <a:ahLst/>
          <a:cxnLst/>
          <a:rect l="0" t="0" r="0" b="0"/>
          <a:pathLst>
            <a:path>
              <a:moveTo>
                <a:pt x="0" y="13280"/>
              </a:moveTo>
              <a:lnTo>
                <a:pt x="1339971" y="13280"/>
              </a:lnTo>
            </a:path>
          </a:pathLst>
        </a:custGeom>
        <a:noFill/>
        <a:ln w="19050" cap="rnd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3427192" y="3202128"/>
        <a:ext cx="66998" cy="66998"/>
      </dsp:txXfrm>
    </dsp:sp>
    <dsp:sp modelId="{E480F5F7-1ED3-4FD1-B442-37B7815561B1}">
      <dsp:nvSpPr>
        <dsp:cNvPr id="0" name=""/>
        <dsp:cNvSpPr/>
      </dsp:nvSpPr>
      <dsp:spPr>
        <a:xfrm>
          <a:off x="4127726" y="2898758"/>
          <a:ext cx="4468585" cy="799362"/>
        </a:xfrm>
        <a:prstGeom prst="roundRect">
          <a:avLst>
            <a:gd name="adj" fmla="val 10000"/>
          </a:avLst>
        </a:prstGeom>
        <a:solidFill>
          <a:schemeClr val="accent2">
            <a:lumMod val="20000"/>
            <a:lumOff val="80000"/>
          </a:schemeClr>
        </a:solidFill>
        <a:ln>
          <a:noFill/>
        </a:ln>
        <a:effectLst>
          <a:outerShdw blurRad="107950" dist="12700" dir="5400000" algn="ctr" rotWithShape="0">
            <a:srgbClr val="000000"/>
          </a:outerShdw>
        </a:effectLst>
        <a:scene3d>
          <a:camera prst="orthographicFront">
            <a:rot lat="0" lon="0" rev="0"/>
          </a:camera>
          <a:lightRig rig="soft" dir="t">
            <a:rot lat="0" lon="0" rev="0"/>
          </a:lightRig>
        </a:scene3d>
        <a:sp3d contourW="44450" prstMaterial="matte">
          <a:bevelT w="63500" h="63500" prst="artDeco"/>
          <a:contourClr>
            <a:srgbClr val="FFFFFF"/>
          </a:contourClr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lt-LT" sz="1800" kern="1200">
              <a:latin typeface="Times New Roman" panose="02020603050405020304" pitchFamily="18" charset="0"/>
              <a:cs typeface="Times New Roman" panose="02020603050405020304" pitchFamily="18" charset="0"/>
            </a:rPr>
            <a:t>Puoselėti nepriekaištingą reputaciją</a:t>
          </a:r>
          <a:endParaRPr lang="lt-LT" sz="18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4151139" y="2922171"/>
        <a:ext cx="4421759" cy="752536"/>
      </dsp:txXfrm>
    </dsp:sp>
    <dsp:sp modelId="{7DE0F18E-953B-40CC-BBD1-B8D78D1D2F03}">
      <dsp:nvSpPr>
        <dsp:cNvPr id="0" name=""/>
        <dsp:cNvSpPr/>
      </dsp:nvSpPr>
      <dsp:spPr>
        <a:xfrm rot="17720741">
          <a:off x="1926532" y="1789318"/>
          <a:ext cx="3032319" cy="26560"/>
        </a:xfrm>
        <a:custGeom>
          <a:avLst/>
          <a:gdLst/>
          <a:ahLst/>
          <a:cxnLst/>
          <a:rect l="0" t="0" r="0" b="0"/>
          <a:pathLst>
            <a:path>
              <a:moveTo>
                <a:pt x="0" y="13280"/>
              </a:moveTo>
              <a:lnTo>
                <a:pt x="3032319" y="13280"/>
              </a:lnTo>
            </a:path>
          </a:pathLst>
        </a:custGeom>
        <a:noFill/>
        <a:ln w="19050" cap="rnd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100" kern="1200"/>
        </a:p>
      </dsp:txBody>
      <dsp:txXfrm>
        <a:off x="3366884" y="1726791"/>
        <a:ext cx="151615" cy="151615"/>
      </dsp:txXfrm>
    </dsp:sp>
    <dsp:sp modelId="{7240A8E8-66EE-4A02-946E-E95F6036FE85}">
      <dsp:nvSpPr>
        <dsp:cNvPr id="0" name=""/>
        <dsp:cNvSpPr/>
      </dsp:nvSpPr>
      <dsp:spPr>
        <a:xfrm>
          <a:off x="4091727" y="0"/>
          <a:ext cx="4442953" cy="864764"/>
        </a:xfrm>
        <a:prstGeom prst="roundRect">
          <a:avLst>
            <a:gd name="adj" fmla="val 10000"/>
          </a:avLst>
        </a:prstGeom>
        <a:solidFill>
          <a:schemeClr val="accent2">
            <a:lumMod val="20000"/>
            <a:lumOff val="80000"/>
          </a:schemeClr>
        </a:solidFill>
        <a:ln>
          <a:noFill/>
        </a:ln>
        <a:effectLst>
          <a:outerShdw blurRad="107950" dist="12700" dir="5400000" algn="ctr" rotWithShape="0">
            <a:srgbClr val="000000"/>
          </a:outerShdw>
        </a:effectLst>
        <a:scene3d>
          <a:camera prst="orthographicFront">
            <a:rot lat="0" lon="0" rev="0"/>
          </a:camera>
          <a:lightRig rig="soft" dir="t">
            <a:rot lat="0" lon="0" rev="0"/>
          </a:lightRig>
        </a:scene3d>
        <a:sp3d contourW="44450" prstMaterial="matte">
          <a:bevelT w="63500" h="63500" prst="artDeco"/>
          <a:contourClr>
            <a:srgbClr val="FFFFFF"/>
          </a:contourClr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lt-LT" sz="18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Didinti visuomenės pasitikėjimą</a:t>
          </a:r>
        </a:p>
      </dsp:txBody>
      <dsp:txXfrm>
        <a:off x="4117055" y="25328"/>
        <a:ext cx="4392297" cy="814108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46E6376-08A7-4A88-A232-FF36EECDE310}">
      <dsp:nvSpPr>
        <dsp:cNvPr id="0" name=""/>
        <dsp:cNvSpPr/>
      </dsp:nvSpPr>
      <dsp:spPr>
        <a:xfrm>
          <a:off x="1819206" y="315090"/>
          <a:ext cx="3564249" cy="405988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78232" rIns="78232" bIns="78232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lt-LT" sz="11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ŽŪM</a:t>
          </a:r>
          <a:endParaRPr lang="en-US" sz="11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2389486" y="315090"/>
        <a:ext cx="2993969" cy="405988"/>
      </dsp:txXfrm>
    </dsp:sp>
    <dsp:sp modelId="{B15EA9CE-7A1D-41F6-B62E-1586FC83C6F0}">
      <dsp:nvSpPr>
        <dsp:cNvPr id="0" name=""/>
        <dsp:cNvSpPr/>
      </dsp:nvSpPr>
      <dsp:spPr>
        <a:xfrm>
          <a:off x="1620588" y="894056"/>
          <a:ext cx="3782701" cy="461990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78232" rIns="78232" bIns="78232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lt-LT" sz="11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Organizacijų vadovams</a:t>
          </a:r>
          <a:endParaRPr lang="en-US" sz="11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2225821" y="894056"/>
        <a:ext cx="3177469" cy="461990"/>
      </dsp:txXfrm>
    </dsp:sp>
    <dsp:sp modelId="{F94C130F-2B4E-4A06-A46C-2A4092A3F07D}">
      <dsp:nvSpPr>
        <dsp:cNvPr id="0" name=""/>
        <dsp:cNvSpPr/>
      </dsp:nvSpPr>
      <dsp:spPr>
        <a:xfrm>
          <a:off x="550338" y="12452"/>
          <a:ext cx="1957215" cy="1634583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866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lt-LT" sz="42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Dabar</a:t>
          </a:r>
          <a:endParaRPr lang="en-US" sz="42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836966" y="251831"/>
        <a:ext cx="1383959" cy="1155825"/>
      </dsp:txXfrm>
    </dsp:sp>
    <dsp:sp modelId="{4DBBC400-36B4-4B05-9971-3CBDF3312418}">
      <dsp:nvSpPr>
        <dsp:cNvPr id="0" name=""/>
        <dsp:cNvSpPr/>
      </dsp:nvSpPr>
      <dsp:spPr>
        <a:xfrm>
          <a:off x="7379042" y="342374"/>
          <a:ext cx="3358412" cy="306865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78232" rIns="78232" bIns="78232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lt-LT" sz="11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ŽŪM</a:t>
          </a:r>
          <a:endParaRPr lang="en-US" sz="11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7916388" y="342374"/>
        <a:ext cx="2821066" cy="306865"/>
      </dsp:txXfrm>
    </dsp:sp>
    <dsp:sp modelId="{8BDA32DD-3D21-4AB8-B24C-49A00C3F20FB}">
      <dsp:nvSpPr>
        <dsp:cNvPr id="0" name=""/>
        <dsp:cNvSpPr/>
      </dsp:nvSpPr>
      <dsp:spPr>
        <a:xfrm>
          <a:off x="7408395" y="919526"/>
          <a:ext cx="3358412" cy="397902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78232" rIns="78232" bIns="78232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lt-LT" sz="11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Visiems organizacijų darbuotojams</a:t>
          </a:r>
          <a:endParaRPr lang="en-US" sz="11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7945741" y="919526"/>
        <a:ext cx="2821066" cy="397902"/>
      </dsp:txXfrm>
    </dsp:sp>
    <dsp:sp modelId="{F0B11E35-ECA7-4579-8942-7E82C728AE9B}">
      <dsp:nvSpPr>
        <dsp:cNvPr id="0" name=""/>
        <dsp:cNvSpPr/>
      </dsp:nvSpPr>
      <dsp:spPr>
        <a:xfrm>
          <a:off x="6071673" y="93860"/>
          <a:ext cx="1833200" cy="1557004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866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lt-LT" sz="42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Nauja</a:t>
          </a:r>
          <a:endParaRPr lang="en-US" sz="42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6340139" y="321878"/>
        <a:ext cx="1296268" cy="1100968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02F5626-69D6-4672-9C58-8C88669ABF10}">
      <dsp:nvSpPr>
        <dsp:cNvPr id="0" name=""/>
        <dsp:cNvSpPr/>
      </dsp:nvSpPr>
      <dsp:spPr>
        <a:xfrm>
          <a:off x="1067695" y="0"/>
          <a:ext cx="3863104" cy="37602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670" tIns="17780" rIns="2667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lt-LT" sz="14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Korupcijos prevencijos politika (KPP)</a:t>
          </a:r>
          <a:endParaRPr lang="en-US" sz="14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1078708" y="11013"/>
        <a:ext cx="3841078" cy="353997"/>
      </dsp:txXfrm>
    </dsp:sp>
    <dsp:sp modelId="{6B84E3BF-63A1-4A99-8829-81A3566E4F54}">
      <dsp:nvSpPr>
        <dsp:cNvPr id="0" name=""/>
        <dsp:cNvSpPr/>
      </dsp:nvSpPr>
      <dsp:spPr>
        <a:xfrm>
          <a:off x="1454006" y="376023"/>
          <a:ext cx="163478" cy="203720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037205"/>
              </a:lnTo>
              <a:lnTo>
                <a:pt x="163478" y="2037205"/>
              </a:lnTo>
            </a:path>
          </a:pathLst>
        </a:custGeom>
        <a:noFill/>
        <a:ln w="19050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95D82FD-8114-44DC-BB33-957BB3D87743}">
      <dsp:nvSpPr>
        <dsp:cNvPr id="0" name=""/>
        <dsp:cNvSpPr/>
      </dsp:nvSpPr>
      <dsp:spPr>
        <a:xfrm>
          <a:off x="1617484" y="2225217"/>
          <a:ext cx="3781675" cy="37602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15240" rIns="22860" bIns="15240" numCol="1" spcCol="1270" anchor="ctr" anchorCtr="0">
          <a:noAutofit/>
        </a:bodyPr>
        <a:lstStyle/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lt-LT" sz="1200" kern="12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Arial" panose="020B0604020202020204" pitchFamily="34" charset="0"/>
            </a:rPr>
            <a:t>Lobistinės veiklos administravimo Žemės ūkio ministerijoje tvarkos aprašas</a:t>
          </a:r>
          <a:endParaRPr lang="en-US" sz="1200" kern="1200" dirty="0"/>
        </a:p>
      </dsp:txBody>
      <dsp:txXfrm>
        <a:off x="1628497" y="2236230"/>
        <a:ext cx="3759649" cy="353997"/>
      </dsp:txXfrm>
    </dsp:sp>
    <dsp:sp modelId="{73F20323-366D-424E-A429-CFEB27771A4D}">
      <dsp:nvSpPr>
        <dsp:cNvPr id="0" name=""/>
        <dsp:cNvSpPr/>
      </dsp:nvSpPr>
      <dsp:spPr>
        <a:xfrm>
          <a:off x="1454006" y="376023"/>
          <a:ext cx="146771" cy="157718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577181"/>
              </a:lnTo>
              <a:lnTo>
                <a:pt x="146771" y="1577181"/>
              </a:lnTo>
            </a:path>
          </a:pathLst>
        </a:custGeom>
        <a:noFill/>
        <a:ln w="19050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288215C-2915-462D-8EE7-7E3559DC6435}">
      <dsp:nvSpPr>
        <dsp:cNvPr id="0" name=""/>
        <dsp:cNvSpPr/>
      </dsp:nvSpPr>
      <dsp:spPr>
        <a:xfrm>
          <a:off x="1600777" y="1765193"/>
          <a:ext cx="3812575" cy="37602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15240" rIns="22860" bIns="15240" numCol="1" spcCol="1270" anchor="ctr" anchorCtr="0">
          <a:noAutofit/>
        </a:bodyPr>
        <a:lstStyle/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lt-LT" sz="1200" kern="12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Arial" panose="020B0604020202020204" pitchFamily="34" charset="0"/>
            </a:rPr>
            <a:t>Dovanų, gautų pagal tarptautinį protokolą ar šalies tradicijas, bei reprezentacinių dovanų administravimo tvarkos aprašas</a:t>
          </a:r>
          <a:endParaRPr lang="en-US" sz="1200" kern="1200" dirty="0"/>
        </a:p>
      </dsp:txBody>
      <dsp:txXfrm>
        <a:off x="1611790" y="1776206"/>
        <a:ext cx="3790549" cy="353997"/>
      </dsp:txXfrm>
    </dsp:sp>
    <dsp:sp modelId="{55BE95FC-AEBB-466C-A85C-06788E9DDB30}">
      <dsp:nvSpPr>
        <dsp:cNvPr id="0" name=""/>
        <dsp:cNvSpPr/>
      </dsp:nvSpPr>
      <dsp:spPr>
        <a:xfrm>
          <a:off x="1454006" y="376023"/>
          <a:ext cx="165692" cy="69507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695074"/>
              </a:lnTo>
              <a:lnTo>
                <a:pt x="165692" y="695074"/>
              </a:lnTo>
            </a:path>
          </a:pathLst>
        </a:custGeom>
        <a:noFill/>
        <a:ln w="19050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4F00E3C-79D1-4577-832A-DE0562C694D7}">
      <dsp:nvSpPr>
        <dsp:cNvPr id="0" name=""/>
        <dsp:cNvSpPr/>
      </dsp:nvSpPr>
      <dsp:spPr>
        <a:xfrm>
          <a:off x="1619698" y="883086"/>
          <a:ext cx="3803737" cy="37602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15240" rIns="22860" bIns="15240" numCol="1" spcCol="1270" anchor="ctr" anchorCtr="0">
          <a:noAutofit/>
        </a:bodyPr>
        <a:lstStyle/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lt-LT" sz="1200" kern="12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Arial" panose="020B0604020202020204" pitchFamily="34" charset="0"/>
            </a:rPr>
            <a:t>Deklaruojančių asmenų nusišalinimo nuo pavesto  darbo ar užduoties tvarkos aprašas</a:t>
          </a:r>
          <a:endParaRPr lang="en-US" sz="1200" kern="1200" dirty="0"/>
        </a:p>
      </dsp:txBody>
      <dsp:txXfrm>
        <a:off x="1630711" y="894099"/>
        <a:ext cx="3781711" cy="353997"/>
      </dsp:txXfrm>
    </dsp:sp>
    <dsp:sp modelId="{61A5B029-E988-4F7E-8160-7BFC88AE7C50}">
      <dsp:nvSpPr>
        <dsp:cNvPr id="0" name=""/>
        <dsp:cNvSpPr/>
      </dsp:nvSpPr>
      <dsp:spPr>
        <a:xfrm>
          <a:off x="1454006" y="376023"/>
          <a:ext cx="174518" cy="112366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123662"/>
              </a:lnTo>
              <a:lnTo>
                <a:pt x="174518" y="1123662"/>
              </a:lnTo>
            </a:path>
          </a:pathLst>
        </a:custGeom>
        <a:noFill/>
        <a:ln w="19050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3FD4ACB-9AEF-45DD-8F6C-837004B2E8DA}">
      <dsp:nvSpPr>
        <dsp:cNvPr id="0" name=""/>
        <dsp:cNvSpPr/>
      </dsp:nvSpPr>
      <dsp:spPr>
        <a:xfrm>
          <a:off x="1628524" y="1311674"/>
          <a:ext cx="3801969" cy="37602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15240" rIns="22860" bIns="15240" numCol="1" spcCol="1270" anchor="ctr" anchorCtr="0">
          <a:noAutofit/>
        </a:bodyPr>
        <a:lstStyle/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lt-LT" sz="1200" kern="12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Arial" panose="020B0604020202020204" pitchFamily="34" charset="0"/>
            </a:rPr>
            <a:t>Viešųjų ir privačių interesų derinimo tvarkos aprašas</a:t>
          </a:r>
        </a:p>
      </dsp:txBody>
      <dsp:txXfrm>
        <a:off x="1639537" y="1322687"/>
        <a:ext cx="3779943" cy="353997"/>
      </dsp:txXfrm>
    </dsp:sp>
    <dsp:sp modelId="{7B13B804-A624-4481-AEC9-0638080E6ACC}">
      <dsp:nvSpPr>
        <dsp:cNvPr id="0" name=""/>
        <dsp:cNvSpPr/>
      </dsp:nvSpPr>
      <dsp:spPr>
        <a:xfrm>
          <a:off x="1454006" y="376023"/>
          <a:ext cx="156228" cy="26796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67960"/>
              </a:lnTo>
              <a:lnTo>
                <a:pt x="156228" y="267960"/>
              </a:lnTo>
            </a:path>
          </a:pathLst>
        </a:custGeom>
        <a:noFill/>
        <a:ln w="19050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1F87DA1-BF2F-46A2-A57C-06C693D00D55}">
      <dsp:nvSpPr>
        <dsp:cNvPr id="0" name=""/>
        <dsp:cNvSpPr/>
      </dsp:nvSpPr>
      <dsp:spPr>
        <a:xfrm>
          <a:off x="1610234" y="455972"/>
          <a:ext cx="3822659" cy="37602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15240" rIns="22860" bIns="15240" numCol="1" spcCol="1270" anchor="ctr" anchorCtr="0">
          <a:noAutofit/>
        </a:bodyPr>
        <a:lstStyle/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lt-LT" sz="1200" kern="12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Arial" panose="020B0604020202020204" pitchFamily="34" charset="0"/>
            </a:rPr>
            <a:t>Skaidraus elgesio gairės</a:t>
          </a:r>
          <a:endParaRPr lang="en-US" sz="1200" kern="1200" dirty="0"/>
        </a:p>
      </dsp:txBody>
      <dsp:txXfrm>
        <a:off x="1621247" y="466985"/>
        <a:ext cx="3800633" cy="353997"/>
      </dsp:txXfrm>
    </dsp:sp>
    <dsp:sp modelId="{D1E3EE5C-0419-4B29-9992-15A7620BED83}">
      <dsp:nvSpPr>
        <dsp:cNvPr id="0" name=""/>
        <dsp:cNvSpPr/>
      </dsp:nvSpPr>
      <dsp:spPr>
        <a:xfrm>
          <a:off x="6799702" y="9699"/>
          <a:ext cx="3547688" cy="37602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670" tIns="17780" rIns="2667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lt-LT" sz="14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Nulinės tolerancijos korupcijai politika (NTKP)</a:t>
          </a:r>
          <a:endParaRPr lang="en-US" sz="14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6810715" y="20712"/>
        <a:ext cx="3525662" cy="353997"/>
      </dsp:txXfrm>
    </dsp:sp>
    <dsp:sp modelId="{4A168FF3-EDFB-4A57-8FB2-7B8D4905B85D}">
      <dsp:nvSpPr>
        <dsp:cNvPr id="0" name=""/>
        <dsp:cNvSpPr/>
      </dsp:nvSpPr>
      <dsp:spPr>
        <a:xfrm>
          <a:off x="7154471" y="385723"/>
          <a:ext cx="291264" cy="34943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49439"/>
              </a:lnTo>
              <a:lnTo>
                <a:pt x="291264" y="349439"/>
              </a:lnTo>
            </a:path>
          </a:pathLst>
        </a:custGeom>
        <a:noFill/>
        <a:ln w="19050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590CCA8-B72E-48E4-9637-09941A81CAB0}">
      <dsp:nvSpPr>
        <dsp:cNvPr id="0" name=""/>
        <dsp:cNvSpPr/>
      </dsp:nvSpPr>
      <dsp:spPr>
        <a:xfrm>
          <a:off x="7445735" y="547150"/>
          <a:ext cx="1296723" cy="37602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955" tIns="13970" rIns="20955" bIns="1397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lt-LT" sz="11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Dovanų politika</a:t>
          </a:r>
          <a:endParaRPr lang="en-US" sz="11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7456748" y="558163"/>
        <a:ext cx="1274697" cy="353997"/>
      </dsp:txXfrm>
    </dsp:sp>
    <dsp:sp modelId="{61787C9D-D7B8-4461-B6B5-DD7F00A83B3D}">
      <dsp:nvSpPr>
        <dsp:cNvPr id="0" name=""/>
        <dsp:cNvSpPr/>
      </dsp:nvSpPr>
      <dsp:spPr>
        <a:xfrm>
          <a:off x="7154471" y="385723"/>
          <a:ext cx="286078" cy="94460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944605"/>
              </a:lnTo>
              <a:lnTo>
                <a:pt x="286078" y="944605"/>
              </a:lnTo>
            </a:path>
          </a:pathLst>
        </a:custGeom>
        <a:noFill/>
        <a:ln w="19050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792F951-87CD-4FAD-A4D4-CF049AAD47E0}">
      <dsp:nvSpPr>
        <dsp:cNvPr id="0" name=""/>
        <dsp:cNvSpPr/>
      </dsp:nvSpPr>
      <dsp:spPr>
        <a:xfrm>
          <a:off x="7440549" y="1142317"/>
          <a:ext cx="1301909" cy="37602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955" tIns="13970" rIns="20955" bIns="1397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lt-LT" sz="11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Etikos kodeksas</a:t>
          </a:r>
          <a:endParaRPr lang="en-US" sz="11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7451562" y="1153330"/>
        <a:ext cx="1279883" cy="353997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FEACC8A-AA19-4AE0-8258-969329AA56AF}">
      <dsp:nvSpPr>
        <dsp:cNvPr id="0" name=""/>
        <dsp:cNvSpPr/>
      </dsp:nvSpPr>
      <dsp:spPr>
        <a:xfrm>
          <a:off x="2246376" y="1176511"/>
          <a:ext cx="55908" cy="55908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B74B705-1FF4-475E-9578-1F2F904082EB}">
      <dsp:nvSpPr>
        <dsp:cNvPr id="0" name=""/>
        <dsp:cNvSpPr/>
      </dsp:nvSpPr>
      <dsp:spPr>
        <a:xfrm>
          <a:off x="2197400" y="1254998"/>
          <a:ext cx="55908" cy="55908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1D31FF1-B448-4438-9CE1-BFE848FFD618}">
      <dsp:nvSpPr>
        <dsp:cNvPr id="0" name=""/>
        <dsp:cNvSpPr/>
      </dsp:nvSpPr>
      <dsp:spPr>
        <a:xfrm>
          <a:off x="2139032" y="1322950"/>
          <a:ext cx="55908" cy="55908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B039EA2-146A-481C-B430-D940722132AE}">
      <dsp:nvSpPr>
        <dsp:cNvPr id="0" name=""/>
        <dsp:cNvSpPr/>
      </dsp:nvSpPr>
      <dsp:spPr>
        <a:xfrm>
          <a:off x="2208806" y="386599"/>
          <a:ext cx="55908" cy="55908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4671347-DD17-4477-98EF-65A33D00F29F}">
      <dsp:nvSpPr>
        <dsp:cNvPr id="0" name=""/>
        <dsp:cNvSpPr/>
      </dsp:nvSpPr>
      <dsp:spPr>
        <a:xfrm>
          <a:off x="2283500" y="342089"/>
          <a:ext cx="55908" cy="55908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566565A-3AC4-49A3-8405-D2F3151D5490}">
      <dsp:nvSpPr>
        <dsp:cNvPr id="0" name=""/>
        <dsp:cNvSpPr/>
      </dsp:nvSpPr>
      <dsp:spPr>
        <a:xfrm>
          <a:off x="2357970" y="297578"/>
          <a:ext cx="55908" cy="55908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B226C81-1090-4859-916F-BD509D1AD239}">
      <dsp:nvSpPr>
        <dsp:cNvPr id="0" name=""/>
        <dsp:cNvSpPr/>
      </dsp:nvSpPr>
      <dsp:spPr>
        <a:xfrm>
          <a:off x="2432441" y="342089"/>
          <a:ext cx="55908" cy="55908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E5EFED5-2A04-4D37-B068-3268D9475B0B}">
      <dsp:nvSpPr>
        <dsp:cNvPr id="0" name=""/>
        <dsp:cNvSpPr/>
      </dsp:nvSpPr>
      <dsp:spPr>
        <a:xfrm>
          <a:off x="2507135" y="386599"/>
          <a:ext cx="55908" cy="55908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113BA0A-444A-4D54-8D17-BC03538B9829}">
      <dsp:nvSpPr>
        <dsp:cNvPr id="0" name=""/>
        <dsp:cNvSpPr/>
      </dsp:nvSpPr>
      <dsp:spPr>
        <a:xfrm>
          <a:off x="2357970" y="391495"/>
          <a:ext cx="55908" cy="55908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FBB9ED6-E3D7-42C0-ADE2-AD84D42F6BBF}">
      <dsp:nvSpPr>
        <dsp:cNvPr id="0" name=""/>
        <dsp:cNvSpPr/>
      </dsp:nvSpPr>
      <dsp:spPr>
        <a:xfrm>
          <a:off x="2357970" y="485412"/>
          <a:ext cx="55908" cy="55908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75A72F4-2492-4D3F-BFE9-EF6AEA55C169}">
      <dsp:nvSpPr>
        <dsp:cNvPr id="0" name=""/>
        <dsp:cNvSpPr/>
      </dsp:nvSpPr>
      <dsp:spPr>
        <a:xfrm>
          <a:off x="1028331" y="1494974"/>
          <a:ext cx="3483169" cy="795862"/>
        </a:xfrm>
        <a:prstGeom prst="roundRect">
          <a:avLst/>
        </a:prstGeom>
        <a:solidFill>
          <a:schemeClr val="accent1">
            <a:lumMod val="40000"/>
            <a:lumOff val="6000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5236" tIns="41910" rIns="41910" bIns="41910" numCol="1" spcCol="1270" anchor="ctr" anchorCtr="0">
          <a:noAutofit/>
        </a:bodyPr>
        <a:lstStyle/>
        <a:p>
          <a:pPr marL="0" lvl="0" indent="0" algn="just" defTabSz="4889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lt-LT" sz="1100" kern="1200" dirty="0">
              <a:solidFill>
                <a:schemeClr val="tx1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Organizacijos iki </a:t>
          </a:r>
          <a:r>
            <a:rPr lang="lt-LT" sz="1100" u="sng" kern="1200" dirty="0">
              <a:solidFill>
                <a:schemeClr val="tx1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2021-12-31</a:t>
          </a:r>
          <a:r>
            <a:rPr lang="lt-LT" sz="1100" kern="1200" dirty="0">
              <a:solidFill>
                <a:schemeClr val="tx1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 savo viduje turės pasitvirtinti įgyvendinamuosius teisės aktus, neprieštaraujančius NTKP nuostatoms.</a:t>
          </a:r>
          <a:endParaRPr lang="en-US" sz="1100" kern="1200" dirty="0">
            <a:solidFill>
              <a:schemeClr val="tx1"/>
            </a:solidFill>
            <a:effectLst/>
            <a:latin typeface="Times New Roman" panose="02020603050405020304" pitchFamily="18" charset="0"/>
            <a:ea typeface="Times New Roman" panose="02020603050405020304" pitchFamily="18" charset="0"/>
            <a:cs typeface="Arial" panose="020B0604020202020204" pitchFamily="34" charset="0"/>
          </a:endParaRPr>
        </a:p>
      </dsp:txBody>
      <dsp:txXfrm>
        <a:off x="1067182" y="1533825"/>
        <a:ext cx="3405467" cy="718160"/>
      </dsp:txXfrm>
    </dsp:sp>
    <dsp:sp modelId="{82FF6654-A41D-4382-8990-0988D8118940}">
      <dsp:nvSpPr>
        <dsp:cNvPr id="0" name=""/>
        <dsp:cNvSpPr/>
      </dsp:nvSpPr>
      <dsp:spPr>
        <a:xfrm>
          <a:off x="437989" y="1493953"/>
          <a:ext cx="559088" cy="559051"/>
        </a:xfrm>
        <a:prstGeom prst="ellipse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a:blip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4132EC5-943C-4D74-A4E9-6B0E8F276D08}">
      <dsp:nvSpPr>
        <dsp:cNvPr id="0" name=""/>
        <dsp:cNvSpPr/>
      </dsp:nvSpPr>
      <dsp:spPr>
        <a:xfrm>
          <a:off x="1740386" y="6038"/>
          <a:ext cx="4079457" cy="1450691"/>
        </a:xfrm>
        <a:prstGeom prst="roundRect">
          <a:avLst/>
        </a:prstGeom>
        <a:solidFill>
          <a:schemeClr val="accent1">
            <a:lumMod val="40000"/>
            <a:lumOff val="6000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5236" tIns="41910" rIns="41910" bIns="41910" numCol="1" spcCol="1270" anchor="ctr" anchorCtr="0">
          <a:noAutofit/>
        </a:bodyPr>
        <a:lstStyle/>
        <a:p>
          <a:pPr marL="0" lvl="0" indent="0" algn="just" defTabSz="4889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lt-LT" sz="1100" u="sng" kern="1200" dirty="0">
              <a:solidFill>
                <a:schemeClr val="tx1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NTKP ŽŪM įgyvendins: </a:t>
          </a:r>
        </a:p>
        <a:p>
          <a:pPr marL="0" lvl="0" indent="0" algn="just" defTabSz="4889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lt-LT" sz="1100" kern="1200" dirty="0">
              <a:solidFill>
                <a:schemeClr val="tx1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1) Viešųjų ir privačių interesų derinimo tvarkos aprašas;</a:t>
          </a:r>
        </a:p>
        <a:p>
          <a:pPr marL="0" lvl="0" indent="0" algn="just" defTabSz="4889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lt-LT" sz="1100" kern="1200" dirty="0">
              <a:solidFill>
                <a:schemeClr val="tx1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2) N</a:t>
          </a:r>
          <a:r>
            <a:rPr lang="lt-LT" sz="1100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usišalinimo ir nušalinimo nuo pavesto darbo ar užduoties tvarkos aprašas;</a:t>
          </a:r>
        </a:p>
        <a:p>
          <a:pPr marL="0" lvl="0" indent="0" algn="just" defTabSz="4889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lt-LT" sz="1100" kern="1200" dirty="0">
              <a:solidFill>
                <a:schemeClr val="tx1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3)</a:t>
          </a:r>
          <a:r>
            <a:rPr lang="lt-LT" sz="1100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Dovanų, gautų pagal tarptautinį protokolą, administravimo tvarkos aprašas;</a:t>
          </a:r>
        </a:p>
        <a:p>
          <a:pPr marL="0" lvl="0" indent="0" algn="just" defTabSz="4889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lt-LT" sz="1100" kern="1200" dirty="0">
              <a:solidFill>
                <a:schemeClr val="tx1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4) Lobistinės veiklos administravimo tvarkos aprašas.</a:t>
          </a:r>
          <a:endParaRPr lang="en-US" sz="1100" kern="1200" dirty="0">
            <a:solidFill>
              <a:schemeClr val="tx1"/>
            </a:solidFill>
            <a:effectLst/>
            <a:latin typeface="Times New Roman" panose="02020603050405020304" pitchFamily="18" charset="0"/>
            <a:ea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1811203" y="76855"/>
        <a:ext cx="3937823" cy="1309057"/>
      </dsp:txXfrm>
    </dsp:sp>
    <dsp:sp modelId="{34A2CD2E-ABC3-4812-B91E-318F2C25DC9F}">
      <dsp:nvSpPr>
        <dsp:cNvPr id="0" name=""/>
        <dsp:cNvSpPr/>
      </dsp:nvSpPr>
      <dsp:spPr>
        <a:xfrm>
          <a:off x="5243995" y="71728"/>
          <a:ext cx="510827" cy="374838"/>
        </a:xfrm>
        <a:prstGeom prst="ellipse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a:blip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DABE3C4-B7B8-412E-894C-ACD4E954198B}">
      <dsp:nvSpPr>
        <dsp:cNvPr id="0" name=""/>
        <dsp:cNvSpPr/>
      </dsp:nvSpPr>
      <dsp:spPr>
        <a:xfrm>
          <a:off x="0" y="0"/>
          <a:ext cx="1993773" cy="99688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50800" rIns="76200" bIns="50800" numCol="1" spcCol="1270" anchor="ctr" anchorCtr="0">
          <a:noAutofit/>
        </a:bodyPr>
        <a:lstStyle/>
        <a:p>
          <a:pPr marL="0" lvl="0" indent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lt-LT" sz="40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Dabar</a:t>
          </a:r>
          <a:endParaRPr lang="en-US" sz="40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29198" y="29198"/>
        <a:ext cx="1935377" cy="938490"/>
      </dsp:txXfrm>
    </dsp:sp>
    <dsp:sp modelId="{8C466497-1083-4E59-AF2D-835C246C433A}">
      <dsp:nvSpPr>
        <dsp:cNvPr id="0" name=""/>
        <dsp:cNvSpPr/>
      </dsp:nvSpPr>
      <dsp:spPr>
        <a:xfrm>
          <a:off x="199377" y="996886"/>
          <a:ext cx="437660" cy="175257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752577"/>
              </a:lnTo>
              <a:lnTo>
                <a:pt x="437660" y="1752577"/>
              </a:lnTo>
            </a:path>
          </a:pathLst>
        </a:custGeom>
        <a:noFill/>
        <a:ln w="19050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6860A38-510C-410F-BD3D-7C8582992890}">
      <dsp:nvSpPr>
        <dsp:cNvPr id="0" name=""/>
        <dsp:cNvSpPr/>
      </dsp:nvSpPr>
      <dsp:spPr>
        <a:xfrm>
          <a:off x="637037" y="2251020"/>
          <a:ext cx="3433931" cy="99688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20320" rIns="3048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lt-LT" sz="1600" kern="12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reprezentacijai skirtas dovanas su valstybės, įstaigos ir kitokia simbolika arba kai paslaugomis yra naudojamasi tarnybiniais tikslais</a:t>
          </a:r>
          <a:endParaRPr lang="en-US" sz="1600" kern="1200" dirty="0"/>
        </a:p>
      </dsp:txBody>
      <dsp:txXfrm>
        <a:off x="666235" y="2280218"/>
        <a:ext cx="3375535" cy="938490"/>
      </dsp:txXfrm>
    </dsp:sp>
    <dsp:sp modelId="{C9FF44A7-CB81-48AF-9A4D-2E4240C92B48}">
      <dsp:nvSpPr>
        <dsp:cNvPr id="0" name=""/>
        <dsp:cNvSpPr/>
      </dsp:nvSpPr>
      <dsp:spPr>
        <a:xfrm>
          <a:off x="199377" y="996886"/>
          <a:ext cx="437660" cy="65223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652233"/>
              </a:lnTo>
              <a:lnTo>
                <a:pt x="437660" y="652233"/>
              </a:lnTo>
            </a:path>
          </a:pathLst>
        </a:custGeom>
        <a:noFill/>
        <a:ln w="19050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EA217C4-203B-42EC-A19E-CE26234DEE60}">
      <dsp:nvSpPr>
        <dsp:cNvPr id="0" name=""/>
        <dsp:cNvSpPr/>
      </dsp:nvSpPr>
      <dsp:spPr>
        <a:xfrm>
          <a:off x="637037" y="1150676"/>
          <a:ext cx="3450823" cy="99688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20320" rIns="3048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lt-LT" sz="1600" kern="12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 pagal tarptautinį protokolą ar tradicijas, kurios įprastai yra susijusios su deklaruojančio asmens tarnybinėmis pareigomis</a:t>
          </a:r>
        </a:p>
      </dsp:txBody>
      <dsp:txXfrm>
        <a:off x="666235" y="1179874"/>
        <a:ext cx="3392427" cy="938490"/>
      </dsp:txXfrm>
    </dsp:sp>
    <dsp:sp modelId="{83A142E0-0538-4C63-B0BF-7A0D9B872A56}">
      <dsp:nvSpPr>
        <dsp:cNvPr id="0" name=""/>
        <dsp:cNvSpPr/>
      </dsp:nvSpPr>
      <dsp:spPr>
        <a:xfrm>
          <a:off x="5335161" y="25939"/>
          <a:ext cx="1993773" cy="99688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50800" rIns="76200" bIns="50800" numCol="1" spcCol="1270" anchor="ctr" anchorCtr="0">
          <a:noAutofit/>
        </a:bodyPr>
        <a:lstStyle/>
        <a:p>
          <a:pPr marL="0" lvl="0" indent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lt-LT" sz="40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Nauja</a:t>
          </a:r>
          <a:endParaRPr lang="en-US" sz="40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5364359" y="55137"/>
        <a:ext cx="1935377" cy="938490"/>
      </dsp:txXfrm>
    </dsp:sp>
    <dsp:sp modelId="{ED5657E5-C4D3-4BB0-ADFA-9F81A2959E09}">
      <dsp:nvSpPr>
        <dsp:cNvPr id="0" name=""/>
        <dsp:cNvSpPr/>
      </dsp:nvSpPr>
      <dsp:spPr>
        <a:xfrm>
          <a:off x="5534538" y="1022826"/>
          <a:ext cx="200928" cy="71304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713043"/>
              </a:lnTo>
              <a:lnTo>
                <a:pt x="200928" y="713043"/>
              </a:lnTo>
            </a:path>
          </a:pathLst>
        </a:custGeom>
        <a:noFill/>
        <a:ln w="19050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86E0A1F-65FC-471F-BD58-230E63D25ABD}">
      <dsp:nvSpPr>
        <dsp:cNvPr id="0" name=""/>
        <dsp:cNvSpPr/>
      </dsp:nvSpPr>
      <dsp:spPr>
        <a:xfrm>
          <a:off x="5735467" y="1237426"/>
          <a:ext cx="2769399" cy="99688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20320" rIns="3048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lt-LT" sz="1600" b="0" kern="12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tik pagal tarptautinį protokolą</a:t>
          </a:r>
          <a:endParaRPr lang="en-US" sz="1600" b="0" kern="1200" dirty="0"/>
        </a:p>
      </dsp:txBody>
      <dsp:txXfrm>
        <a:off x="5764665" y="1266624"/>
        <a:ext cx="2711003" cy="938490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ABFE305-70E9-4824-8127-B28E37DBA83B}">
      <dsp:nvSpPr>
        <dsp:cNvPr id="0" name=""/>
        <dsp:cNvSpPr/>
      </dsp:nvSpPr>
      <dsp:spPr>
        <a:xfrm>
          <a:off x="1017658" y="541985"/>
          <a:ext cx="813133" cy="71"/>
        </a:xfrm>
        <a:prstGeom prst="rect">
          <a:avLst/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48626EE-1469-4C78-925A-8A8CC2C1CC88}">
      <dsp:nvSpPr>
        <dsp:cNvPr id="0" name=""/>
        <dsp:cNvSpPr/>
      </dsp:nvSpPr>
      <dsp:spPr>
        <a:xfrm>
          <a:off x="1879580" y="473718"/>
          <a:ext cx="93510" cy="175636"/>
        </a:xfrm>
        <a:prstGeom prst="chevron">
          <a:avLst>
            <a:gd name="adj" fmla="val 90000"/>
          </a:avLst>
        </a:prstGeom>
        <a:solidFill>
          <a:schemeClr val="accent2">
            <a:tint val="40000"/>
            <a:alpha val="90000"/>
            <a:hueOff val="-292274"/>
            <a:satOff val="3222"/>
            <a:lumOff val="307"/>
            <a:alphaOff val="0"/>
          </a:schemeClr>
        </a:solidFill>
        <a:ln w="19050" cap="rnd" cmpd="sng" algn="ctr">
          <a:solidFill>
            <a:schemeClr val="accent2">
              <a:tint val="40000"/>
              <a:alpha val="90000"/>
              <a:hueOff val="-292274"/>
              <a:satOff val="3222"/>
              <a:lumOff val="307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0D828CF-B946-4FD4-9D96-FFC50267423C}">
      <dsp:nvSpPr>
        <dsp:cNvPr id="0" name=""/>
        <dsp:cNvSpPr/>
      </dsp:nvSpPr>
      <dsp:spPr>
        <a:xfrm>
          <a:off x="510936" y="136941"/>
          <a:ext cx="810160" cy="810160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1439" tIns="31439" rIns="31439" bIns="31439" numCol="1" spcCol="1270" anchor="ctr" anchorCtr="0">
          <a:noAutofit/>
        </a:bodyPr>
        <a:lstStyle/>
        <a:p>
          <a:pPr marL="0" lvl="0" indent="0" algn="ctr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800" kern="1200"/>
            <a:t>1</a:t>
          </a:r>
        </a:p>
      </dsp:txBody>
      <dsp:txXfrm>
        <a:off x="629581" y="255586"/>
        <a:ext cx="572870" cy="572870"/>
      </dsp:txXfrm>
    </dsp:sp>
    <dsp:sp modelId="{EC68498B-1437-4FE8-9E27-DAC46D91F623}">
      <dsp:nvSpPr>
        <dsp:cNvPr id="0" name=""/>
        <dsp:cNvSpPr/>
      </dsp:nvSpPr>
      <dsp:spPr>
        <a:xfrm>
          <a:off x="1241" y="1112701"/>
          <a:ext cx="1829551" cy="3685500"/>
        </a:xfrm>
        <a:prstGeom prst="upArrowCallout">
          <a:avLst>
            <a:gd name="adj1" fmla="val 50000"/>
            <a:gd name="adj2" fmla="val 20000"/>
            <a:gd name="adj3" fmla="val 20000"/>
            <a:gd name="adj4" fmla="val 100000"/>
          </a:avLst>
        </a:prstGeom>
        <a:solidFill>
          <a:schemeClr val="accent2">
            <a:tint val="40000"/>
            <a:alpha val="90000"/>
            <a:hueOff val="-584548"/>
            <a:satOff val="6444"/>
            <a:lumOff val="614"/>
            <a:alphaOff val="0"/>
          </a:schemeClr>
        </a:solidFill>
        <a:ln w="19050" cap="rnd" cmpd="sng" algn="ctr">
          <a:solidFill>
            <a:schemeClr val="accent2">
              <a:tint val="40000"/>
              <a:alpha val="90000"/>
              <a:hueOff val="-584548"/>
              <a:satOff val="6444"/>
              <a:lumOff val="614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4317" tIns="165100" rIns="144317" bIns="165100" numCol="1" spcCol="1270" anchor="t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lt-LT" sz="16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Dalyvautų </a:t>
          </a:r>
          <a:r>
            <a:rPr lang="lt-LT" sz="16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Nulinės tolerancijos korupcijai politikos įgyvendinime, </a:t>
          </a:r>
          <a:r>
            <a:rPr lang="lt-LT" sz="16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savo elgesiu rodydami </a:t>
          </a:r>
          <a:r>
            <a:rPr lang="lt-LT" sz="1600" b="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ne tik tinkamą </a:t>
          </a:r>
          <a:r>
            <a:rPr lang="lt-LT" sz="16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pavyzdį </a:t>
          </a:r>
          <a:r>
            <a:rPr lang="lt-LT" sz="16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darbuotojams, bet ir </a:t>
          </a:r>
          <a:r>
            <a:rPr lang="lt-LT" sz="16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skatindami</a:t>
          </a:r>
          <a:r>
            <a:rPr lang="lt-LT" sz="1600" b="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lt-LT" sz="16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juos suvokti ir taikyti skaidrumo principą</a:t>
          </a:r>
          <a:endParaRPr lang="en-US" sz="16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1241" y="1478611"/>
        <a:ext cx="1829551" cy="3319590"/>
      </dsp:txXfrm>
    </dsp:sp>
    <dsp:sp modelId="{613FA33F-4796-46D3-92D6-DDCACDEACE82}">
      <dsp:nvSpPr>
        <dsp:cNvPr id="0" name=""/>
        <dsp:cNvSpPr/>
      </dsp:nvSpPr>
      <dsp:spPr>
        <a:xfrm>
          <a:off x="2034075" y="541985"/>
          <a:ext cx="1829551" cy="71"/>
        </a:xfrm>
        <a:prstGeom prst="rect">
          <a:avLst/>
        </a:prstGeom>
        <a:solidFill>
          <a:schemeClr val="accent2">
            <a:tint val="40000"/>
            <a:alpha val="90000"/>
            <a:hueOff val="-876823"/>
            <a:satOff val="9666"/>
            <a:lumOff val="921"/>
            <a:alphaOff val="0"/>
          </a:schemeClr>
        </a:solidFill>
        <a:ln w="19050" cap="rnd" cmpd="sng" algn="ctr">
          <a:solidFill>
            <a:schemeClr val="accent2">
              <a:tint val="40000"/>
              <a:alpha val="90000"/>
              <a:hueOff val="-876823"/>
              <a:satOff val="9666"/>
              <a:lumOff val="921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1F7679C-B311-4316-B647-BC0EEDC5E51C}">
      <dsp:nvSpPr>
        <dsp:cNvPr id="0" name=""/>
        <dsp:cNvSpPr/>
      </dsp:nvSpPr>
      <dsp:spPr>
        <a:xfrm>
          <a:off x="3912414" y="473718"/>
          <a:ext cx="93510" cy="175636"/>
        </a:xfrm>
        <a:prstGeom prst="chevron">
          <a:avLst>
            <a:gd name="adj" fmla="val 90000"/>
          </a:avLst>
        </a:prstGeom>
        <a:solidFill>
          <a:schemeClr val="accent2">
            <a:tint val="40000"/>
            <a:alpha val="90000"/>
            <a:hueOff val="-1169097"/>
            <a:satOff val="12888"/>
            <a:lumOff val="1227"/>
            <a:alphaOff val="0"/>
          </a:schemeClr>
        </a:solidFill>
        <a:ln w="19050" cap="rnd" cmpd="sng" algn="ctr">
          <a:solidFill>
            <a:schemeClr val="accent2">
              <a:tint val="40000"/>
              <a:alpha val="90000"/>
              <a:hueOff val="-1169097"/>
              <a:satOff val="12888"/>
              <a:lumOff val="1227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945A497-5C48-4F7B-9A94-ED4B356F83F9}">
      <dsp:nvSpPr>
        <dsp:cNvPr id="0" name=""/>
        <dsp:cNvSpPr/>
      </dsp:nvSpPr>
      <dsp:spPr>
        <a:xfrm>
          <a:off x="2543770" y="136941"/>
          <a:ext cx="810160" cy="810160"/>
        </a:xfrm>
        <a:prstGeom prst="ellipse">
          <a:avLst/>
        </a:prstGeom>
        <a:solidFill>
          <a:schemeClr val="accent2">
            <a:hueOff val="-741071"/>
            <a:satOff val="3550"/>
            <a:lumOff val="3284"/>
            <a:alphaOff val="0"/>
          </a:schemeClr>
        </a:solidFill>
        <a:ln w="19050" cap="rnd" cmpd="sng" algn="ctr">
          <a:solidFill>
            <a:schemeClr val="accent2">
              <a:hueOff val="-741071"/>
              <a:satOff val="3550"/>
              <a:lumOff val="3284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1439" tIns="31439" rIns="31439" bIns="31439" numCol="1" spcCol="1270" anchor="ctr" anchorCtr="0">
          <a:noAutofit/>
        </a:bodyPr>
        <a:lstStyle/>
        <a:p>
          <a:pPr marL="0" lvl="0" indent="0" algn="ctr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800" kern="1200"/>
            <a:t>2</a:t>
          </a:r>
        </a:p>
      </dsp:txBody>
      <dsp:txXfrm>
        <a:off x="2662415" y="255586"/>
        <a:ext cx="572870" cy="572870"/>
      </dsp:txXfrm>
    </dsp:sp>
    <dsp:sp modelId="{1A0E4486-7730-4511-8C58-C468A2FCF6C3}">
      <dsp:nvSpPr>
        <dsp:cNvPr id="0" name=""/>
        <dsp:cNvSpPr/>
      </dsp:nvSpPr>
      <dsp:spPr>
        <a:xfrm>
          <a:off x="2034075" y="1112701"/>
          <a:ext cx="1829551" cy="3685500"/>
        </a:xfrm>
        <a:prstGeom prst="upArrowCallout">
          <a:avLst>
            <a:gd name="adj1" fmla="val 50000"/>
            <a:gd name="adj2" fmla="val 20000"/>
            <a:gd name="adj3" fmla="val 20000"/>
            <a:gd name="adj4" fmla="val 100000"/>
          </a:avLst>
        </a:prstGeom>
        <a:solidFill>
          <a:schemeClr val="accent2">
            <a:tint val="40000"/>
            <a:alpha val="90000"/>
            <a:hueOff val="-1461371"/>
            <a:satOff val="16110"/>
            <a:lumOff val="1534"/>
            <a:alphaOff val="0"/>
          </a:schemeClr>
        </a:solidFill>
        <a:ln w="19050" cap="rnd" cmpd="sng" algn="ctr">
          <a:solidFill>
            <a:schemeClr val="accent2">
              <a:tint val="40000"/>
              <a:alpha val="90000"/>
              <a:hueOff val="-1461371"/>
              <a:satOff val="16110"/>
              <a:lumOff val="1534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4317" tIns="165100" rIns="144317" bIns="165100" numCol="1" spcCol="1270" anchor="t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lt-LT" sz="17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Kasdienėje veikloje </a:t>
          </a:r>
          <a:r>
            <a:rPr lang="lt-LT" sz="17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aiškiai pasisakytų </a:t>
          </a:r>
          <a:r>
            <a:rPr lang="lt-LT" sz="17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prieš kyšininkavimą ir korupciją, netoleruojame jokių korupcijos pasireiškimo formų ir korupcinio pobūdžio veikų</a:t>
          </a:r>
          <a:endParaRPr lang="en-US" sz="1700" kern="1200" dirty="0"/>
        </a:p>
      </dsp:txBody>
      <dsp:txXfrm>
        <a:off x="2034075" y="1478611"/>
        <a:ext cx="1829551" cy="3319590"/>
      </dsp:txXfrm>
    </dsp:sp>
    <dsp:sp modelId="{DDE91039-AEE5-45EC-8510-39B3E9817D1C}">
      <dsp:nvSpPr>
        <dsp:cNvPr id="0" name=""/>
        <dsp:cNvSpPr/>
      </dsp:nvSpPr>
      <dsp:spPr>
        <a:xfrm>
          <a:off x="4066910" y="541985"/>
          <a:ext cx="1829551" cy="72"/>
        </a:xfrm>
        <a:prstGeom prst="rect">
          <a:avLst/>
        </a:prstGeom>
        <a:solidFill>
          <a:schemeClr val="accent2">
            <a:tint val="40000"/>
            <a:alpha val="90000"/>
            <a:hueOff val="-1753645"/>
            <a:satOff val="19332"/>
            <a:lumOff val="1841"/>
            <a:alphaOff val="0"/>
          </a:schemeClr>
        </a:solidFill>
        <a:ln w="19050" cap="rnd" cmpd="sng" algn="ctr">
          <a:solidFill>
            <a:schemeClr val="accent2">
              <a:tint val="40000"/>
              <a:alpha val="90000"/>
              <a:hueOff val="-1753645"/>
              <a:satOff val="19332"/>
              <a:lumOff val="1841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1B72E83-654F-4C06-A2E5-24536E3B3A64}">
      <dsp:nvSpPr>
        <dsp:cNvPr id="0" name=""/>
        <dsp:cNvSpPr/>
      </dsp:nvSpPr>
      <dsp:spPr>
        <a:xfrm>
          <a:off x="5945249" y="473718"/>
          <a:ext cx="93510" cy="175636"/>
        </a:xfrm>
        <a:prstGeom prst="chevron">
          <a:avLst>
            <a:gd name="adj" fmla="val 90000"/>
          </a:avLst>
        </a:prstGeom>
        <a:solidFill>
          <a:schemeClr val="accent2">
            <a:tint val="40000"/>
            <a:alpha val="90000"/>
            <a:hueOff val="-2045920"/>
            <a:satOff val="22554"/>
            <a:lumOff val="2148"/>
            <a:alphaOff val="0"/>
          </a:schemeClr>
        </a:solidFill>
        <a:ln w="19050" cap="rnd" cmpd="sng" algn="ctr">
          <a:solidFill>
            <a:schemeClr val="accent2">
              <a:tint val="40000"/>
              <a:alpha val="90000"/>
              <a:hueOff val="-2045920"/>
              <a:satOff val="22554"/>
              <a:lumOff val="2148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878F806-3A1B-4996-9F4C-369A8A669087}">
      <dsp:nvSpPr>
        <dsp:cNvPr id="0" name=""/>
        <dsp:cNvSpPr/>
      </dsp:nvSpPr>
      <dsp:spPr>
        <a:xfrm>
          <a:off x="4576605" y="136941"/>
          <a:ext cx="810160" cy="810160"/>
        </a:xfrm>
        <a:prstGeom prst="ellipse">
          <a:avLst/>
        </a:prstGeom>
        <a:solidFill>
          <a:schemeClr val="accent2">
            <a:hueOff val="-1482143"/>
            <a:satOff val="7100"/>
            <a:lumOff val="6569"/>
            <a:alphaOff val="0"/>
          </a:schemeClr>
        </a:solidFill>
        <a:ln w="19050" cap="rnd" cmpd="sng" algn="ctr">
          <a:solidFill>
            <a:schemeClr val="accent2">
              <a:hueOff val="-1482143"/>
              <a:satOff val="7100"/>
              <a:lumOff val="6569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1439" tIns="31439" rIns="31439" bIns="31439" numCol="1" spcCol="1270" anchor="ctr" anchorCtr="0">
          <a:noAutofit/>
        </a:bodyPr>
        <a:lstStyle/>
        <a:p>
          <a:pPr marL="0" lvl="0" indent="0" algn="ctr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800" kern="1200"/>
            <a:t>3</a:t>
          </a:r>
        </a:p>
      </dsp:txBody>
      <dsp:txXfrm>
        <a:off x="4695250" y="255586"/>
        <a:ext cx="572870" cy="572870"/>
      </dsp:txXfrm>
    </dsp:sp>
    <dsp:sp modelId="{B8E0760B-E13A-46D8-9F6C-8D9BE2A849A2}">
      <dsp:nvSpPr>
        <dsp:cNvPr id="0" name=""/>
        <dsp:cNvSpPr/>
      </dsp:nvSpPr>
      <dsp:spPr>
        <a:xfrm>
          <a:off x="4066910" y="1112701"/>
          <a:ext cx="1829551" cy="3685500"/>
        </a:xfrm>
        <a:prstGeom prst="upArrowCallout">
          <a:avLst>
            <a:gd name="adj1" fmla="val 50000"/>
            <a:gd name="adj2" fmla="val 20000"/>
            <a:gd name="adj3" fmla="val 20000"/>
            <a:gd name="adj4" fmla="val 100000"/>
          </a:avLst>
        </a:prstGeom>
        <a:solidFill>
          <a:schemeClr val="accent2">
            <a:tint val="40000"/>
            <a:alpha val="90000"/>
            <a:hueOff val="-2338194"/>
            <a:satOff val="25775"/>
            <a:lumOff val="2455"/>
            <a:alphaOff val="0"/>
          </a:schemeClr>
        </a:solidFill>
        <a:ln w="19050" cap="rnd" cmpd="sng" algn="ctr">
          <a:solidFill>
            <a:schemeClr val="accent2">
              <a:tint val="40000"/>
              <a:alpha val="90000"/>
              <a:hueOff val="-2338194"/>
              <a:satOff val="25775"/>
              <a:lumOff val="2455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4317" tIns="165100" rIns="144317" bIns="165100" numCol="1" spcCol="1270" anchor="t" anchorCtr="0">
          <a:noAutofit/>
        </a:bodyPr>
        <a:lstStyle/>
        <a:p>
          <a:pPr marL="0" marR="0" lvl="0" indent="0" algn="l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lt-LT" sz="17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Mažintų rizikas </a:t>
          </a:r>
          <a:r>
            <a:rPr lang="lt-LT" sz="17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korupcijai pasireikšti</a:t>
          </a:r>
          <a:endParaRPr lang="en-US" sz="17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marL="0" marR="0" lvl="0" indent="0" algn="l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endParaRPr lang="en-US" sz="17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marL="0" lvl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7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4066910" y="1478611"/>
        <a:ext cx="1829551" cy="3319590"/>
      </dsp:txXfrm>
    </dsp:sp>
    <dsp:sp modelId="{DDD906C8-BDE5-496A-99CD-3925DDEABCE5}">
      <dsp:nvSpPr>
        <dsp:cNvPr id="0" name=""/>
        <dsp:cNvSpPr/>
      </dsp:nvSpPr>
      <dsp:spPr>
        <a:xfrm>
          <a:off x="6099744" y="541985"/>
          <a:ext cx="1829551" cy="72"/>
        </a:xfrm>
        <a:prstGeom prst="rect">
          <a:avLst/>
        </a:prstGeom>
        <a:solidFill>
          <a:schemeClr val="accent2">
            <a:tint val="40000"/>
            <a:alpha val="90000"/>
            <a:hueOff val="-2630468"/>
            <a:satOff val="28997"/>
            <a:lumOff val="2762"/>
            <a:alphaOff val="0"/>
          </a:schemeClr>
        </a:solidFill>
        <a:ln w="19050" cap="rnd" cmpd="sng" algn="ctr">
          <a:solidFill>
            <a:schemeClr val="accent2">
              <a:tint val="40000"/>
              <a:alpha val="90000"/>
              <a:hueOff val="-2630468"/>
              <a:satOff val="28997"/>
              <a:lumOff val="2762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BFE83B3-E54A-4BCB-ADF3-50E163A496ED}">
      <dsp:nvSpPr>
        <dsp:cNvPr id="0" name=""/>
        <dsp:cNvSpPr/>
      </dsp:nvSpPr>
      <dsp:spPr>
        <a:xfrm>
          <a:off x="7978083" y="473718"/>
          <a:ext cx="93510" cy="175636"/>
        </a:xfrm>
        <a:prstGeom prst="chevron">
          <a:avLst>
            <a:gd name="adj" fmla="val 90000"/>
          </a:avLst>
        </a:prstGeom>
        <a:solidFill>
          <a:schemeClr val="accent2">
            <a:tint val="40000"/>
            <a:alpha val="90000"/>
            <a:hueOff val="-2922742"/>
            <a:satOff val="32219"/>
            <a:lumOff val="3069"/>
            <a:alphaOff val="0"/>
          </a:schemeClr>
        </a:solidFill>
        <a:ln w="19050" cap="rnd" cmpd="sng" algn="ctr">
          <a:solidFill>
            <a:schemeClr val="accent2">
              <a:tint val="40000"/>
              <a:alpha val="90000"/>
              <a:hueOff val="-2922742"/>
              <a:satOff val="32219"/>
              <a:lumOff val="3069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B5567C1-1987-4B07-90DC-D3A85587B573}">
      <dsp:nvSpPr>
        <dsp:cNvPr id="0" name=""/>
        <dsp:cNvSpPr/>
      </dsp:nvSpPr>
      <dsp:spPr>
        <a:xfrm>
          <a:off x="6609440" y="136941"/>
          <a:ext cx="810160" cy="810160"/>
        </a:xfrm>
        <a:prstGeom prst="ellipse">
          <a:avLst/>
        </a:prstGeom>
        <a:solidFill>
          <a:schemeClr val="accent2">
            <a:hueOff val="-2223214"/>
            <a:satOff val="10650"/>
            <a:lumOff val="9853"/>
            <a:alphaOff val="0"/>
          </a:schemeClr>
        </a:solidFill>
        <a:ln w="19050" cap="rnd" cmpd="sng" algn="ctr">
          <a:solidFill>
            <a:schemeClr val="accent2">
              <a:hueOff val="-2223214"/>
              <a:satOff val="10650"/>
              <a:lumOff val="9853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1439" tIns="31439" rIns="31439" bIns="31439" numCol="1" spcCol="1270" anchor="ctr" anchorCtr="0">
          <a:noAutofit/>
        </a:bodyPr>
        <a:lstStyle/>
        <a:p>
          <a:pPr marL="0" lvl="0" indent="0" algn="ctr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800" kern="1200"/>
            <a:t>4</a:t>
          </a:r>
        </a:p>
      </dsp:txBody>
      <dsp:txXfrm>
        <a:off x="6728085" y="255586"/>
        <a:ext cx="572870" cy="572870"/>
      </dsp:txXfrm>
    </dsp:sp>
    <dsp:sp modelId="{E1B9EB12-DDCB-41C7-A80B-4586655103B6}">
      <dsp:nvSpPr>
        <dsp:cNvPr id="0" name=""/>
        <dsp:cNvSpPr/>
      </dsp:nvSpPr>
      <dsp:spPr>
        <a:xfrm>
          <a:off x="6127261" y="1043119"/>
          <a:ext cx="1829551" cy="3685500"/>
        </a:xfrm>
        <a:prstGeom prst="upArrowCallout">
          <a:avLst>
            <a:gd name="adj1" fmla="val 50000"/>
            <a:gd name="adj2" fmla="val 20000"/>
            <a:gd name="adj3" fmla="val 20000"/>
            <a:gd name="adj4" fmla="val 100000"/>
          </a:avLst>
        </a:prstGeom>
        <a:solidFill>
          <a:schemeClr val="accent2">
            <a:tint val="40000"/>
            <a:alpha val="90000"/>
            <a:hueOff val="-3215016"/>
            <a:satOff val="35441"/>
            <a:lumOff val="3375"/>
            <a:alphaOff val="0"/>
          </a:schemeClr>
        </a:solidFill>
        <a:ln w="19050" cap="rnd" cmpd="sng" algn="ctr">
          <a:solidFill>
            <a:schemeClr val="accent2">
              <a:tint val="40000"/>
              <a:alpha val="90000"/>
              <a:hueOff val="-3215016"/>
              <a:satOff val="35441"/>
              <a:lumOff val="3375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4317" tIns="165100" rIns="144317" bIns="165100" numCol="1" spcCol="1270" anchor="t" anchorCtr="0">
          <a:noAutofit/>
        </a:bodyPr>
        <a:lstStyle/>
        <a:p>
          <a:pPr marL="0" marR="0" lvl="0" indent="0" algn="l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lt-LT" sz="17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Laikytųsi </a:t>
          </a:r>
          <a:r>
            <a:rPr lang="lt-LT" sz="17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„nulinės“ dovanų politikos</a:t>
          </a:r>
          <a:endParaRPr lang="en-US" sz="17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marL="0" lvl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7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6127261" y="1409029"/>
        <a:ext cx="1829551" cy="3319590"/>
      </dsp:txXfrm>
    </dsp:sp>
    <dsp:sp modelId="{7D0FE586-03CA-433E-B6C5-D62F01F0D583}">
      <dsp:nvSpPr>
        <dsp:cNvPr id="0" name=""/>
        <dsp:cNvSpPr/>
      </dsp:nvSpPr>
      <dsp:spPr>
        <a:xfrm>
          <a:off x="8132579" y="541985"/>
          <a:ext cx="914775" cy="72"/>
        </a:xfrm>
        <a:prstGeom prst="rect">
          <a:avLst/>
        </a:prstGeom>
        <a:solidFill>
          <a:schemeClr val="accent2">
            <a:tint val="40000"/>
            <a:alpha val="90000"/>
            <a:hueOff val="-3507291"/>
            <a:satOff val="38663"/>
            <a:lumOff val="3682"/>
            <a:alphaOff val="0"/>
          </a:schemeClr>
        </a:solidFill>
        <a:ln w="19050" cap="rnd" cmpd="sng" algn="ctr">
          <a:solidFill>
            <a:schemeClr val="accent2">
              <a:tint val="40000"/>
              <a:alpha val="90000"/>
              <a:hueOff val="-3507291"/>
              <a:satOff val="38663"/>
              <a:lumOff val="3682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5BAC743-991B-4E4A-9B63-7BBC55CDDC5B}">
      <dsp:nvSpPr>
        <dsp:cNvPr id="0" name=""/>
        <dsp:cNvSpPr/>
      </dsp:nvSpPr>
      <dsp:spPr>
        <a:xfrm>
          <a:off x="8642274" y="136941"/>
          <a:ext cx="810160" cy="810160"/>
        </a:xfrm>
        <a:prstGeom prst="ellipse">
          <a:avLst/>
        </a:prstGeom>
        <a:solidFill>
          <a:schemeClr val="accent2">
            <a:hueOff val="-2964286"/>
            <a:satOff val="14200"/>
            <a:lumOff val="13137"/>
            <a:alphaOff val="0"/>
          </a:schemeClr>
        </a:solidFill>
        <a:ln w="19050" cap="rnd" cmpd="sng" algn="ctr">
          <a:solidFill>
            <a:schemeClr val="accent2">
              <a:hueOff val="-2964286"/>
              <a:satOff val="14200"/>
              <a:lumOff val="13137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1439" tIns="31439" rIns="31439" bIns="31439" numCol="1" spcCol="1270" anchor="ctr" anchorCtr="0">
          <a:noAutofit/>
        </a:bodyPr>
        <a:lstStyle/>
        <a:p>
          <a:pPr marL="0" lvl="0" indent="0" algn="ctr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800" kern="1200"/>
            <a:t>5</a:t>
          </a:r>
        </a:p>
      </dsp:txBody>
      <dsp:txXfrm>
        <a:off x="8760919" y="255586"/>
        <a:ext cx="572870" cy="572870"/>
      </dsp:txXfrm>
    </dsp:sp>
    <dsp:sp modelId="{75CAD8CC-245D-4D66-A4B3-5C5B1C6E9723}">
      <dsp:nvSpPr>
        <dsp:cNvPr id="0" name=""/>
        <dsp:cNvSpPr/>
      </dsp:nvSpPr>
      <dsp:spPr>
        <a:xfrm>
          <a:off x="8132579" y="1112701"/>
          <a:ext cx="1829551" cy="3685500"/>
        </a:xfrm>
        <a:prstGeom prst="upArrowCallout">
          <a:avLst>
            <a:gd name="adj1" fmla="val 50000"/>
            <a:gd name="adj2" fmla="val 20000"/>
            <a:gd name="adj3" fmla="val 20000"/>
            <a:gd name="adj4" fmla="val 100000"/>
          </a:avLst>
        </a:prstGeom>
        <a:solidFill>
          <a:schemeClr val="accent2">
            <a:tint val="40000"/>
            <a:alpha val="90000"/>
            <a:hueOff val="-4091839"/>
            <a:satOff val="45107"/>
            <a:lumOff val="4296"/>
            <a:alphaOff val="0"/>
          </a:schemeClr>
        </a:solidFill>
        <a:ln w="19050" cap="rnd" cmpd="sng" algn="ctr">
          <a:solidFill>
            <a:schemeClr val="accent2">
              <a:tint val="40000"/>
              <a:alpha val="90000"/>
              <a:hueOff val="-4091839"/>
              <a:satOff val="45107"/>
              <a:lumOff val="4296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4317" tIns="165100" rIns="144317" bIns="165100" numCol="1" spcCol="1270" anchor="t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lt-LT" sz="17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Ugdytų </a:t>
          </a:r>
          <a:r>
            <a:rPr lang="lt-LT" sz="17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darbuotojų atsakomybę, </a:t>
          </a:r>
          <a:r>
            <a:rPr lang="lt-LT" sz="17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apsaugotų</a:t>
          </a:r>
          <a:r>
            <a:rPr lang="lt-LT" sz="17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juos nuo konfliktinių situacijų, netoleruotino elgesio ir kt.</a:t>
          </a:r>
          <a:endParaRPr lang="en-US" sz="17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8132579" y="1478611"/>
        <a:ext cx="1829551" cy="3319590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FE1092C-91C2-49D3-9718-88622DE9185F}">
      <dsp:nvSpPr>
        <dsp:cNvPr id="0" name=""/>
        <dsp:cNvSpPr/>
      </dsp:nvSpPr>
      <dsp:spPr>
        <a:xfrm rot="10800000">
          <a:off x="2842374" y="210034"/>
          <a:ext cx="7008286" cy="961920"/>
        </a:xfrm>
        <a:prstGeom prst="homePlat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24180" tIns="72390" rIns="135128" bIns="7239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lt-LT" sz="19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Įgysime didesnį visuomenės pasitikėjimą</a:t>
          </a:r>
          <a:endParaRPr lang="en-US" sz="19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 rot="10800000">
        <a:off x="3082854" y="210034"/>
        <a:ext cx="6767806" cy="961920"/>
      </dsp:txXfrm>
    </dsp:sp>
    <dsp:sp modelId="{474ECBF5-4523-48CF-A1C8-91A3B4504260}">
      <dsp:nvSpPr>
        <dsp:cNvPr id="0" name=""/>
        <dsp:cNvSpPr/>
      </dsp:nvSpPr>
      <dsp:spPr>
        <a:xfrm>
          <a:off x="1495262" y="118969"/>
          <a:ext cx="961920" cy="961920"/>
        </a:xfrm>
        <a:prstGeom prst="ellipse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a:blipFill>
        <a:ln w="19050" cap="rnd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D9F84EE-4F29-4728-B931-21E7C9068F9D}">
      <dsp:nvSpPr>
        <dsp:cNvPr id="0" name=""/>
        <dsp:cNvSpPr/>
      </dsp:nvSpPr>
      <dsp:spPr>
        <a:xfrm rot="10800000">
          <a:off x="2857162" y="1383354"/>
          <a:ext cx="7008286" cy="961920"/>
        </a:xfrm>
        <a:prstGeom prst="homePlat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24180" tIns="72390" rIns="135128" bIns="7239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lt-LT" sz="19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Bendromis jėgomis valdysime korupcijos pasireiškimo rizikas, taip sumažindami prielaidas jai atsirasti</a:t>
          </a:r>
          <a:endParaRPr lang="en-US" sz="19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 rot="10800000">
        <a:off x="3097642" y="1383354"/>
        <a:ext cx="6767806" cy="961920"/>
      </dsp:txXfrm>
    </dsp:sp>
    <dsp:sp modelId="{A3D49293-13F0-4E64-A07D-C674AB87C927}">
      <dsp:nvSpPr>
        <dsp:cNvPr id="0" name=""/>
        <dsp:cNvSpPr/>
      </dsp:nvSpPr>
      <dsp:spPr>
        <a:xfrm>
          <a:off x="1505103" y="1268385"/>
          <a:ext cx="961920" cy="961920"/>
        </a:xfrm>
        <a:prstGeom prst="ellipse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a:blipFill>
        <a:ln w="19050" cap="rnd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A60D1D4-8D51-4300-8691-986D0490AA0C}">
      <dsp:nvSpPr>
        <dsp:cNvPr id="0" name=""/>
        <dsp:cNvSpPr/>
      </dsp:nvSpPr>
      <dsp:spPr>
        <a:xfrm rot="10800000">
          <a:off x="2852256" y="3620509"/>
          <a:ext cx="7008286" cy="961920"/>
        </a:xfrm>
        <a:prstGeom prst="homePlat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24180" tIns="72390" rIns="135128" bIns="7239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lt-LT" sz="19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Veiksime pagal aukščiausius elgesio standartus</a:t>
          </a:r>
          <a:endParaRPr lang="en-US" sz="19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 rot="10800000">
        <a:off x="3092736" y="3620509"/>
        <a:ext cx="6767806" cy="961920"/>
      </dsp:txXfrm>
    </dsp:sp>
    <dsp:sp modelId="{8024DEC8-7718-4BAC-A096-6F61C1EEA1EC}">
      <dsp:nvSpPr>
        <dsp:cNvPr id="0" name=""/>
        <dsp:cNvSpPr/>
      </dsp:nvSpPr>
      <dsp:spPr>
        <a:xfrm>
          <a:off x="1505093" y="2448515"/>
          <a:ext cx="961920" cy="961920"/>
        </a:xfrm>
        <a:prstGeom prst="ellipse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a:blipFill>
        <a:ln w="19050" cap="rnd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A6EA1BE-DBFC-4BBB-9490-23A48CFD4F03}">
      <dsp:nvSpPr>
        <dsp:cNvPr id="0" name=""/>
        <dsp:cNvSpPr/>
      </dsp:nvSpPr>
      <dsp:spPr>
        <a:xfrm rot="10800000">
          <a:off x="2830180" y="2525533"/>
          <a:ext cx="7008286" cy="961920"/>
        </a:xfrm>
        <a:prstGeom prst="homePlat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24180" tIns="72390" rIns="135128" bIns="72390" numCol="1" spcCol="1270" anchor="ctr" anchorCtr="0">
          <a:noAutofit/>
        </a:bodyPr>
        <a:lstStyle/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lt-LT" sz="19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Užtikrinsime veiklos skaidrumą ir atvirumą, turėsime į atsparios korupcijai aplinkos kūrimą įsitraukusius vadovus ir darbuotojus  </a:t>
          </a:r>
          <a:endParaRPr lang="en-US" sz="19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marL="0"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9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 rot="10800000">
        <a:off x="3070660" y="2525533"/>
        <a:ext cx="6767806" cy="961920"/>
      </dsp:txXfrm>
    </dsp:sp>
    <dsp:sp modelId="{9838380E-ED04-498A-BF45-DC90D12A1396}">
      <dsp:nvSpPr>
        <dsp:cNvPr id="0" name=""/>
        <dsp:cNvSpPr/>
      </dsp:nvSpPr>
      <dsp:spPr>
        <a:xfrm>
          <a:off x="1525236" y="3620507"/>
          <a:ext cx="961920" cy="961920"/>
        </a:xfrm>
        <a:prstGeom prst="ellipse">
          <a:avLst/>
        </a:prstGeom>
        <a:blipFill>
          <a:blip xmlns:r="http://schemas.openxmlformats.org/officeDocument/2006/relationships"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a:blipFill>
        <a:ln w="19050" cap="rnd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75747E2-B63B-4F16-A1C8-F4DC81CA3ABD}">
      <dsp:nvSpPr>
        <dsp:cNvPr id="0" name=""/>
        <dsp:cNvSpPr/>
      </dsp:nvSpPr>
      <dsp:spPr>
        <a:xfrm>
          <a:off x="1135206" y="117358"/>
          <a:ext cx="3263101" cy="1188152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113792" rIns="113792" bIns="113792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lt-LT" sz="1600" kern="12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Nusišalinimo pareiga numatyta deklaruojantiems asmenims.</a:t>
          </a:r>
          <a:endParaRPr lang="en-US" sz="1600" kern="1200" dirty="0"/>
        </a:p>
      </dsp:txBody>
      <dsp:txXfrm>
        <a:off x="1657302" y="117358"/>
        <a:ext cx="2741005" cy="1188152"/>
      </dsp:txXfrm>
    </dsp:sp>
    <dsp:sp modelId="{A7170873-B102-456B-93C9-267E22F5A35E}">
      <dsp:nvSpPr>
        <dsp:cNvPr id="0" name=""/>
        <dsp:cNvSpPr/>
      </dsp:nvSpPr>
      <dsp:spPr>
        <a:xfrm>
          <a:off x="0" y="117656"/>
          <a:ext cx="1418538" cy="1187558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lt-LT" sz="32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Dabar</a:t>
          </a:r>
          <a:endParaRPr lang="en-US" sz="32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207740" y="291570"/>
        <a:ext cx="1003058" cy="839730"/>
      </dsp:txXfrm>
    </dsp:sp>
    <dsp:sp modelId="{28BA82F8-3587-4C41-9366-9A72715624AE}">
      <dsp:nvSpPr>
        <dsp:cNvPr id="0" name=""/>
        <dsp:cNvSpPr/>
      </dsp:nvSpPr>
      <dsp:spPr>
        <a:xfrm>
          <a:off x="5540006" y="81595"/>
          <a:ext cx="4183828" cy="1188152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113792" rIns="113792" bIns="113792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lt-LT" sz="1600" b="1" kern="12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Nusišalinimo pareiga numatoma </a:t>
          </a:r>
          <a:r>
            <a:rPr lang="lt-LT" sz="1600" b="1" u="sng" kern="12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visiems</a:t>
          </a:r>
          <a:r>
            <a:rPr lang="lt-LT" sz="1600" b="1" kern="12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  darbuotojams </a:t>
          </a:r>
          <a:r>
            <a:rPr lang="lt-LT" sz="1600" kern="12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(nepriklausomai nuo to ar darbuotojas privalo deklaruoti privačius interesus).</a:t>
          </a:r>
          <a:endParaRPr lang="en-US" sz="1600" kern="1200" dirty="0"/>
        </a:p>
      </dsp:txBody>
      <dsp:txXfrm>
        <a:off x="6209419" y="81595"/>
        <a:ext cx="3514416" cy="1188152"/>
      </dsp:txXfrm>
    </dsp:sp>
    <dsp:sp modelId="{8BA5433E-DC14-4953-947B-1A50D14A094B}">
      <dsp:nvSpPr>
        <dsp:cNvPr id="0" name=""/>
        <dsp:cNvSpPr/>
      </dsp:nvSpPr>
      <dsp:spPr>
        <a:xfrm>
          <a:off x="5531992" y="3359374"/>
          <a:ext cx="4199857" cy="1505234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113792" rIns="113792" bIns="113792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lt-LT" sz="1600" kern="12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Darbuotojai atleidžiami iš valstybės tarnybos </a:t>
          </a:r>
          <a:r>
            <a:rPr lang="lt-LT" sz="1600" b="1" kern="12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pasirašytinai supažindinami apie jiems taikomus apribojimus </a:t>
          </a:r>
          <a:r>
            <a:rPr lang="lt-LT" sz="1600" kern="12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dirbti, sudaryti sandorius ar naudotis individualiomis lengvatomis bei atstovavimo apribojimus.</a:t>
          </a:r>
          <a:endParaRPr lang="en-US" sz="1600" kern="1200" dirty="0"/>
        </a:p>
      </dsp:txBody>
      <dsp:txXfrm>
        <a:off x="6203969" y="3359374"/>
        <a:ext cx="3527880" cy="1505234"/>
      </dsp:txXfrm>
    </dsp:sp>
    <dsp:sp modelId="{491BE5A6-E8CA-488A-A34F-3E49050D10DB}">
      <dsp:nvSpPr>
        <dsp:cNvPr id="0" name=""/>
        <dsp:cNvSpPr/>
      </dsp:nvSpPr>
      <dsp:spPr>
        <a:xfrm>
          <a:off x="5560315" y="1406289"/>
          <a:ext cx="4143211" cy="1767732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113792" rIns="113792" bIns="113792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lt-LT" sz="1600" kern="12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Darbuotojai </a:t>
          </a:r>
          <a:r>
            <a:rPr lang="lt-LT" sz="1600" b="1" kern="12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pateikę ar patikslinę privačių interesų deklaraciją apie tai privalo informuoti </a:t>
          </a:r>
          <a:r>
            <a:rPr lang="lt-LT" sz="1600" kern="12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(el. paštu pateikiant privačių interesų deklaracijos kopiją, paaiškinant  kokie duomenys keitėsi) </a:t>
          </a:r>
          <a:r>
            <a:rPr lang="lt-LT" sz="1600" b="1" kern="12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tiesioginį vadovą</a:t>
          </a:r>
          <a:r>
            <a:rPr lang="lt-LT" sz="1600" kern="12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, kad jam būtų žinoma visa aktuali informacija.</a:t>
          </a:r>
          <a:endParaRPr lang="en-US" sz="1600" kern="1200" dirty="0"/>
        </a:p>
      </dsp:txBody>
      <dsp:txXfrm>
        <a:off x="6223229" y="1406289"/>
        <a:ext cx="3480297" cy="1767732"/>
      </dsp:txXfrm>
    </dsp:sp>
    <dsp:sp modelId="{07A837F7-13D0-4F57-AD89-C48C26B15347}">
      <dsp:nvSpPr>
        <dsp:cNvPr id="0" name=""/>
        <dsp:cNvSpPr/>
      </dsp:nvSpPr>
      <dsp:spPr>
        <a:xfrm>
          <a:off x="4536484" y="91352"/>
          <a:ext cx="1514979" cy="1187558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lt-LT" sz="35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Nauja</a:t>
          </a:r>
          <a:endParaRPr lang="en-US" sz="35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4758348" y="265266"/>
        <a:ext cx="1071251" cy="83973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2">
  <dgm:title val=""/>
  <dgm:desc val=""/>
  <dgm:catLst>
    <dgm:cat type="hierarchy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 val="exact"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ptType="node" refType="h"/>
      <dgm:constr type="w" for="des" ptType="node" refType="h" refFor="des" refPtType="node" fact="2"/>
      <dgm:constr type="sibSp" refType="h" refFor="des" refPtType="node" op="equ" fact="0.15"/>
      <dgm:constr type="sibSp" for="des" forName="level2hierChild" refType="h" refFor="des" refPtType="node" op="equ" fact="0.15"/>
      <dgm:constr type="sibSp" for="des" forName="level3hierChild" refType="h" refFor="des" refPtType="node" op="equ" fact="0.15"/>
      <dgm:constr type="sp" for="des" forName="root1" refType="w" refFor="des" refPtType="node" fact="0.4"/>
      <dgm:constr type="sp" for="des" forName="root2" refType="sp" refFor="des" refForName="root1" op="equ"/>
      <dgm:constr type="primFontSz" for="des" ptType="node" op="equ" val="65"/>
      <dgm:constr type="primFontSz" for="des" forName="connTx" op="equ" val="55"/>
      <dgm:constr type="primFontSz" for="des" forName="connTx" refType="primFontSz" refFor="des" refPtType="node" op="lte" fact="0.8"/>
    </dgm:constrLst>
    <dgm:ruleLst/>
    <dgm:forEach name="Name3" axis="ch">
      <dgm:forEach name="Name4" axis="self" ptType="node">
        <dgm:layoutNode name="root1">
          <dgm:choose name="Name5">
            <dgm:if name="Name6" func="var" arg="dir" op="equ" val="norm">
              <dgm:alg type="hierRoot">
                <dgm:param type="hierAlign" val="lCtrCh"/>
              </dgm:alg>
            </dgm:if>
            <dgm:else name="Name7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/>
          <dgm:layoutNode name="LevelOneTextNode" styleLbl="node0">
            <dgm:varLst>
              <dgm:chPref val="3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  <dgm:layoutNode name="level2hierChild">
            <dgm:choose name="Name8">
              <dgm:if name="Name9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0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eat" axis="ch">
              <dgm:forEach name="Name11" axis="self" ptType="parTrans" cnt="1">
                <dgm:layoutNode name="conn2-1">
                  <dgm:choose name="Name12">
                    <dgm:if name="Name13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</dgm:alg>
                    </dgm:if>
                    <dgm:else name="Name14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ruleLst/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5" axis="self" ptType="node">
                <dgm:layoutNode name="root2">
                  <dgm:choose name="Name16">
                    <dgm:if name="Name17" func="var" arg="dir" op="equ" val="norm">
                      <dgm:alg type="hierRoot">
                        <dgm:param type="hierAlign" val="lCtrCh"/>
                      </dgm:alg>
                    </dgm:if>
                    <dgm:else name="Name18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"/>
                      </dgm:adjLst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level3hierChild">
                    <dgm:choose name="Name19">
                      <dgm:if name="Name20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1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22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List9">
  <dgm:title val=""/>
  <dgm:desc val=""/>
  <dgm:catLst>
    <dgm:cat type="list" pri="8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3" srcId="0" destId="1" srcOrd="0" destOrd="0"/>
        <dgm:cxn modelId="4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1" destId="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2"/>
        <dgm:pt modelId="21"/>
        <dgm:pt modelId="22"/>
        <dgm:pt modelId="23"/>
        <dgm:pt modelId="24"/>
        <dgm:pt modelId="3"/>
        <dgm:pt modelId="31"/>
        <dgm:pt modelId="32"/>
        <dgm:pt modelId="33"/>
        <dgm:pt modelId="34"/>
      </dgm:ptLst>
      <dgm:cxnLst>
        <dgm:cxn modelId="4" srcId="0" destId="1" srcOrd="0" destOrd="0"/>
        <dgm:cxn modelId="5" srcId="0" destId="2" srcOrd="1" destOrd="0"/>
        <dgm:cxn modelId="6" srcId="0" destId="3" srcOrd="1" destOrd="0"/>
        <dgm:cxn modelId="15" srcId="1" destId="11" srcOrd="0" destOrd="0"/>
        <dgm:cxn modelId="16" srcId="1" destId="12" srcOrd="0" destOrd="0"/>
        <dgm:cxn modelId="17" srcId="1" destId="13" srcOrd="0" destOrd="0"/>
        <dgm:cxn modelId="18" srcId="1" destId="14" srcOrd="0" destOrd="0"/>
        <dgm:cxn modelId="25" srcId="2" destId="21" srcOrd="0" destOrd="0"/>
        <dgm:cxn modelId="26" srcId="2" destId="22" srcOrd="0" destOrd="0"/>
        <dgm:cxn modelId="27" srcId="2" destId="23" srcOrd="0" destOrd="0"/>
        <dgm:cxn modelId="28" srcId="2" destId="24" srcOrd="0" destOrd="0"/>
        <dgm:cxn modelId="35" srcId="3" destId="31" srcOrd="0" destOrd="0"/>
        <dgm:cxn modelId="36" srcId="3" destId="32" srcOrd="0" destOrd="0"/>
        <dgm:cxn modelId="37" srcId="3" destId="33" srcOrd="0" destOrd="0"/>
        <dgm:cxn modelId="38" srcId="3" destId="34" srcOrd="0" destOrd="0"/>
      </dgm:cxnLst>
      <dgm:bg/>
      <dgm:whole/>
    </dgm:dataModel>
  </dgm:clrData>
  <dgm:layoutNode name="list">
    <dgm:varLst>
      <dgm:dir/>
      <dgm:animLvl val="lvl"/>
    </dgm:varLst>
    <dgm:choose name="Name0">
      <dgm:if name="Name1" func="var" arg="dir" op="equ" val="norm">
        <dgm:alg type="lin">
          <dgm:param type="linDir" val="fromL"/>
          <dgm:param type="fallback" val="2D"/>
          <dgm:param type="nodeVertAlign" val="t"/>
        </dgm:alg>
      </dgm:if>
      <dgm:else name="Name2">
        <dgm:alg type="lin">
          <dgm:param type="linDir" val="fromR"/>
          <dgm:param type="fallback" val="2D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ircle" refType="w" fact="0.5"/>
      <dgm:constr type="w" for="ch" forName="vertFlow" refType="w" fact="0.75"/>
      <dgm:constr type="h" for="des" forName="firstComp" refType="w" refFor="ch" refForName="vertFlow" fact="0.667"/>
      <dgm:constr type="h" for="des" forName="comp" refType="h" refFor="des" refForName="firstComp" op="equ"/>
      <dgm:constr type="h" for="des" forName="topSpace" refType="w" refFor="ch" refForName="circle" op="equ" fact="0.4"/>
      <dgm:constr type="w" for="ch" forName="posSpace" refType="w" fact="0.4"/>
      <dgm:constr type="w" for="ch" forName="negSpace" refType="w" fact="-1.15"/>
      <dgm:constr type="w" for="ch" forName="transSpace" refType="w" fact="0.75"/>
      <dgm:constr type="primFontSz" for="ch" forName="circle" op="equ" val="65"/>
      <dgm:constr type="primFontSz" for="des" forName="firstChildTx" val="65"/>
      <dgm:constr type="primFontSz" for="des" forName="childTx" refType="primFontSz" refFor="des" refForName="firstChildTx" op="equ"/>
    </dgm:constrLst>
    <dgm:ruleLst/>
    <dgm:forEach name="Name3" axis="ch" ptType="node">
      <dgm:layoutNode name="pos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vertFlow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firstComp" refType="w"/>
          <dgm:constr type="w" for="ch" forName="comp" refType="w"/>
        </dgm:constrLst>
        <dgm:ruleLst/>
        <dgm:layoutNode name="top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firstComp">
          <dgm:alg type="composite"/>
          <dgm:shape xmlns:r="http://schemas.openxmlformats.org/officeDocument/2006/relationships" r:blip="">
            <dgm:adjLst/>
          </dgm:shape>
          <dgm:presOf/>
          <dgm:choose name="Name4">
            <dgm:if name="Name5" func="var" arg="dir" op="equ" val="norm">
              <dgm:constrLst>
                <dgm:constr type="l" for="ch" forName="firstChild"/>
                <dgm:constr type="t" for="ch" forName="firstChild"/>
                <dgm:constr type="w" for="ch" forName="firstChild" refType="w"/>
                <dgm:constr type="h" for="ch" forName="firstChild" refType="h"/>
                <dgm:constr type="l" for="ch" forName="firstChildTx" refType="w" fact="0.16"/>
                <dgm:constr type="r" for="ch" forName="firstChildTx" refType="w"/>
                <dgm:constr type="h" for="ch" forName="firstChildTx" refFor="ch" refForName="firstChild" op="equ"/>
              </dgm:constrLst>
            </dgm:if>
            <dgm:else name="Name6">
              <dgm:constrLst>
                <dgm:constr type="l" for="ch" forName="firstChild"/>
                <dgm:constr type="t" for="ch" forName="firstChild"/>
                <dgm:constr type="w" for="ch" forName="firstChild" refType="w"/>
                <dgm:constr type="h" for="ch" forName="firstChild" refType="h"/>
                <dgm:constr type="l" for="ch" forName="firstChildTx"/>
                <dgm:constr type="r" for="ch" forName="firstChildTx" refType="w" fact="0.825"/>
                <dgm:constr type="h" for="ch" forName="firstChildTx" refFor="ch" refForName="firstChild" op="equ"/>
              </dgm:constrLst>
            </dgm:else>
          </dgm:choose>
          <dgm:ruleLst/>
          <dgm:layoutNode name="firstChild" styleLbl="bgAccFollowNode1">
            <dgm:alg type="sp"/>
            <dgm:shape xmlns:r="http://schemas.openxmlformats.org/officeDocument/2006/relationships" type="rect" r:blip="">
              <dgm:adjLst/>
            </dgm:shape>
            <dgm:presOf axis="ch desOrSelf" ptType="node node" cnt="1 0"/>
            <dgm:constrLst/>
            <dgm:ruleLst/>
          </dgm:layoutNode>
          <dgm:layoutNode name="firstChildTx" styleLbl="bgAccFollowNode1">
            <dgm:varLst>
              <dgm:bulletEnabled val="1"/>
            </dgm:varLst>
            <dgm:alg type="tx">
              <dgm:param type="parTxLTRAlign" val="l"/>
            </dgm:alg>
            <dgm:shape xmlns:r="http://schemas.openxmlformats.org/officeDocument/2006/relationships" type="rect" r:blip="" hideGeom="1">
              <dgm:adjLst/>
            </dgm:shape>
            <dgm:presOf axis="ch desOrSelf" ptType="node node" cnt="1 0"/>
            <dgm:choose name="Name7">
              <dgm:if name="Name8" func="var" arg="dir" op="equ" val="norm">
                <dgm:constrLst>
                  <dgm:constr type="primFontSz" val="65"/>
                  <dgm:constr type="lMarg"/>
                </dgm:constrLst>
              </dgm:if>
              <dgm:else name="Name9">
                <dgm:constrLst>
                  <dgm:constr type="primFontSz" val="65"/>
                  <dgm:constr type="rMarg"/>
                </dgm:constrLst>
              </dgm:else>
            </dgm:choose>
            <dgm:ruleLst>
              <dgm:rule type="primFontSz" val="5" fact="NaN" max="NaN"/>
            </dgm:ruleLst>
          </dgm:layoutNode>
        </dgm:layoutNode>
        <dgm:forEach name="Name10" axis="ch" ptType="node" st="2">
          <dgm:layoutNode name="comp">
            <dgm:alg type="composite"/>
            <dgm:shape xmlns:r="http://schemas.openxmlformats.org/officeDocument/2006/relationships" r:blip="">
              <dgm:adjLst/>
            </dgm:shape>
            <dgm:presOf/>
            <dgm:choose name="Name11">
              <dgm:if name="Name12" func="var" arg="dir" op="equ" val="norm">
                <dgm:constrLst>
                  <dgm:constr type="l" for="ch" forName="child"/>
                  <dgm:constr type="t" for="ch" forName="child"/>
                  <dgm:constr type="w" for="ch" forName="child" refType="w"/>
                  <dgm:constr type="h" for="ch" forName="child" refType="h"/>
                  <dgm:constr type="l" for="ch" forName="childTx" refType="w" fact="0.16"/>
                  <dgm:constr type="r" for="ch" forName="childTx" refType="w"/>
                  <dgm:constr type="h" for="ch" forName="childTx" refFor="ch" refForName="child" op="equ"/>
                </dgm:constrLst>
              </dgm:if>
              <dgm:else name="Name13">
                <dgm:constrLst>
                  <dgm:constr type="l" for="ch" forName="child"/>
                  <dgm:constr type="t" for="ch" forName="child"/>
                  <dgm:constr type="w" for="ch" forName="child" refType="w"/>
                  <dgm:constr type="h" for="ch" forName="child" refType="h"/>
                  <dgm:constr type="l" for="ch" forName="childTx"/>
                  <dgm:constr type="r" for="ch" forName="childTx" refType="w" fact="0.825"/>
                  <dgm:constr type="h" for="ch" forName="childTx" refFor="ch" refForName="child" op="equ"/>
                </dgm:constrLst>
              </dgm:else>
            </dgm:choose>
            <dgm:ruleLst/>
            <dgm:layoutNode name="child" styleLbl="bgAccFollowNode1">
              <dgm:alg type="sp"/>
              <dgm:shape xmlns:r="http://schemas.openxmlformats.org/officeDocument/2006/relationships" type="rect" r:blip="">
                <dgm:adjLst/>
              </dgm:shape>
              <dgm:presOf axis="desOrSelf" ptType="node"/>
              <dgm:constrLst/>
              <dgm:ruleLst/>
            </dgm:layoutNode>
            <dgm:layoutNode name="childTx" styleLbl="bgAccFollowNode1">
              <dgm:varLst>
                <dgm:bulletEnabled val="1"/>
              </dgm:varLst>
              <dgm:alg type="tx">
                <dgm:param type="parTxLTRAlign" val="l"/>
              </dgm:alg>
              <dgm:shape xmlns:r="http://schemas.openxmlformats.org/officeDocument/2006/relationships" type="rect" r:blip="" hideGeom="1">
                <dgm:adjLst/>
              </dgm:shape>
              <dgm:presOf axis="desOrSelf" ptType="node"/>
              <dgm:choose name="Name14">
                <dgm:if name="Name15" func="var" arg="dir" op="equ" val="norm">
                  <dgm:constrLst>
                    <dgm:constr type="primFontSz" val="65"/>
                    <dgm:constr type="lMarg"/>
                  </dgm:constrLst>
                </dgm:if>
                <dgm:else name="Name16">
                  <dgm:constrLst>
                    <dgm:constr type="primFontSz" val="65"/>
                    <dgm:constr type="rMarg"/>
                  </dgm:constrLst>
                </dgm:else>
              </dgm:choose>
              <dgm:ruleLst>
                <dgm:rule type="primFontSz" val="5" fact="NaN" max="NaN"/>
              </dgm:ruleLst>
            </dgm:layoutNode>
          </dgm:layoutNode>
        </dgm:forEach>
      </dgm:layoutNode>
      <dgm:layoutNode name="neg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ircle" styleLbl="node1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lMarg"/>
          <dgm:constr type="rMarg"/>
          <dgm:constr type="tMarg"/>
          <dgm:constr type="bMarg"/>
          <dgm:constr type="h" refType="w"/>
        </dgm:constrLst>
        <dgm:ruleLst>
          <dgm:rule type="primFontSz" val="5" fact="NaN" max="NaN"/>
        </dgm:ruleLst>
      </dgm:layoutNode>
      <dgm:forEach name="Name17" axis="followSib" ptType="sibTrans" cnt="1">
        <dgm:layoutNode name="trans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8/layout/AscendingPictureAccentProcess">
  <dgm:title val=""/>
  <dgm:desc val=""/>
  <dgm:catLst>
    <dgm:cat type="process" pri="22500"/>
    <dgm:cat type="picture" pri="16000"/>
    <dgm:cat type="pictureconvert" pri="16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shape xmlns:r="http://schemas.openxmlformats.org/officeDocument/2006/relationships" r:blip="">
      <dgm:adjLst/>
    </dgm:shape>
    <dgm:choose name="Name1">
      <dgm:if name="Name2" axis="ch" ptType="node" func="cnt" op="equ" val="1">
        <dgm:choose name="Name3">
          <dgm:if name="Name4" func="var" arg="dir" op="equ" val="norm">
            <dgm:choose name="Name5">
              <dgm:if name="Name6" axis="des" func="maxDepth" op="gt" val="1">
                <dgm:alg type="composite">
                  <dgm:param type="ar" val="2.7"/>
                </dgm:alg>
                <dgm:constrLst>
                  <dgm:constr type="primFontSz" for="ch" forName="parTx1" op="equ" val="65"/>
                  <dgm:constr type="primFontSz" for="ch" forName="desTx1" op="equ" val="65"/>
                  <dgm:constr type="userD" refType="w" fact="0.0247"/>
                  <dgm:constr type="l" for="ch" forName="parTx1" refType="w" fact="0.2711"/>
                  <dgm:constr type="t" for="ch" forName="parTx1" refType="h" fact="0.9603"/>
                  <dgm:constr type="w" for="ch" forName="parTx1" refType="w" fact="0.5325"/>
                  <dgm:constr type="h" for="ch" forName="parTx1" refType="h" fact="0.3856"/>
                  <dgm:constr type="ctrX" for="ch" forName="picture1" refType="w" fact="0.2469"/>
                  <dgm:constr type="ctrY" for="ch" forName="picture1" refType="h" fact="0.9"/>
                  <dgm:constr type="w" for="ch" forName="picture1" refType="w" fact="0.2469"/>
                  <dgm:constr type="h" for="ch" forName="picture1" refType="h" fact="0.6667"/>
                  <dgm:constr type="l" for="ch" forName="desTx1" refType="r" refFor="ch" refForName="parTx1"/>
                  <dgm:constr type="r" for="ch" forName="desTx1" refType="w"/>
                  <dgm:constr type="t" for="ch" forName="desTx1" refType="t" refFor="ch" refForName="parTx1"/>
                  <dgm:constr type="h" for="ch" forName="desTx1" refType="h" refFor="ch" refForName="parTx1"/>
                </dgm:constrLst>
              </dgm:if>
              <dgm:else name="Name7">
                <dgm:alg type="composite">
                  <dgm:param type="ar" val="2"/>
                </dgm:alg>
                <dgm:constrLst>
                  <dgm:constr type="primFontSz" for="ch" forName="parTx1" op="equ" val="65"/>
                  <dgm:constr type="userD" refType="w" fact="0.0333"/>
                  <dgm:constr type="l" for="ch" forName="parTx1" refType="w" fact="0.366"/>
                  <dgm:constr type="t" for="ch" forName="parTx1" refType="h" fact="0.7113"/>
                  <dgm:constr type="w" for="ch" forName="parTx1" refType="w" fact="0.7189"/>
                  <dgm:constr type="h" for="ch" forName="parTx1" refType="h" fact="0.3856"/>
                  <dgm:constr type="ctrX" for="ch" forName="picture1" refType="w" fact="0.3333"/>
                  <dgm:constr type="ctrY" for="ch" forName="picture1" refType="h" fact="0.6667"/>
                  <dgm:constr type="w" for="ch" forName="picture1" refType="w" fact="0.3333"/>
                  <dgm:constr type="h" for="ch" forName="picture1" refType="h" fact="0.6667"/>
                </dgm:constrLst>
              </dgm:else>
            </dgm:choose>
          </dgm:if>
          <dgm:else name="Name8">
            <dgm:choose name="Name9">
              <dgm:if name="Name10" axis="des" func="maxDepth" op="gt" val="1">
                <dgm:alg type="composite">
                  <dgm:param type="ar" val="2.7"/>
                </dgm:alg>
                <dgm:constrLst>
                  <dgm:constr type="primFontSz" for="ch" forName="parTx1" op="equ" val="65"/>
                  <dgm:constr type="primFontSz" for="ch" forName="desTx1" op="equ" val="65"/>
                  <dgm:constr type="userD" refType="w" fact="0.0247"/>
                  <dgm:constr type="r" for="ch" forName="parTx1" refType="w" fact="0.7289"/>
                  <dgm:constr type="t" for="ch" forName="parTx1" refType="h" fact="0.9603"/>
                  <dgm:constr type="w" for="ch" forName="parTx1" refType="w" fact="0.5325"/>
                  <dgm:constr type="h" for="ch" forName="parTx1" refType="h" fact="0.3856"/>
                  <dgm:constr type="ctrX" for="ch" forName="picture1" refType="w" fact="0.7531"/>
                  <dgm:constr type="ctrY" for="ch" forName="picture1" refType="h" fact="0.9"/>
                  <dgm:constr type="w" for="ch" forName="picture1" refType="w" fact="0.2469"/>
                  <dgm:constr type="h" for="ch" forName="picture1" refType="h" fact="0.6667"/>
                  <dgm:constr type="r" for="ch" forName="desTx1" refType="l" refFor="ch" refForName="parTx1"/>
                  <dgm:constr type="l" for="ch" forName="desTx1"/>
                  <dgm:constr type="t" for="ch" forName="desTx1" refType="t" refFor="ch" refForName="parTx1"/>
                  <dgm:constr type="h" for="ch" forName="desTx1" refType="h" refFor="ch" refForName="parTx1"/>
                </dgm:constrLst>
              </dgm:if>
              <dgm:else name="Name11">
                <dgm:alg type="composite">
                  <dgm:param type="ar" val="2"/>
                </dgm:alg>
                <dgm:constrLst>
                  <dgm:constr type="primFontSz" for="ch" forName="parTx1" op="equ" val="65"/>
                  <dgm:constr type="userD" refType="w" fact="0.0333"/>
                  <dgm:constr type="r" for="ch" forName="parTx1" refType="w" fact="0.634"/>
                  <dgm:constr type="t" for="ch" forName="parTx1" refType="h" fact="0.7113"/>
                  <dgm:constr type="w" for="ch" forName="parTx1" refType="w" fact="0.7189"/>
                  <dgm:constr type="h" for="ch" forName="parTx1" refType="h" fact="0.3856"/>
                  <dgm:constr type="ctrX" for="ch" forName="picture1" refType="w" fact="0.6667"/>
                  <dgm:constr type="ctrY" for="ch" forName="picture1" refType="h" fact="0.6667"/>
                  <dgm:constr type="w" for="ch" forName="picture1" refType="w" fact="0.3333"/>
                  <dgm:constr type="h" for="ch" forName="picture1" refType="h" fact="0.6667"/>
                </dgm:constrLst>
              </dgm:else>
            </dgm:choose>
          </dgm:else>
        </dgm:choose>
      </dgm:if>
      <dgm:if name="Name12" axis="ch" ptType="node" func="cnt" op="equ" val="2">
        <dgm:choose name="Name13">
          <dgm:if name="Name14" func="var" arg="dir" op="equ" val="norm">
            <dgm:choose name="Name15">
              <dgm:if name="Name16" axis="des" func="maxDepth" op="gt" val="1">
                <dgm:alg type="composite">
                  <dgm:param type="ar" val="2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userD" refType="w" fact="0.0188"/>
                  <dgm:constr type="ctrX" for="ch" forName="dot1" refType="w" fact="0.3221"/>
                  <dgm:constr type="ctrY" for="ch" forName="dot1" refType="h" fact="0.5911"/>
                  <dgm:constr type="w" for="ch" forName="dot1" refType="userD"/>
                  <dgm:constr type="h" for="ch" forName="dot1" refType="userD"/>
                  <dgm:constr type="ctrX" for="ch" forName="dot2" refType="w" fact="0.3056"/>
                  <dgm:constr type="ctrY" for="ch" forName="dot2" refType="h" fact="0.644"/>
                  <dgm:constr type="w" for="ch" forName="dot2" refType="userD"/>
                  <dgm:constr type="h" for="ch" forName="dot2" refType="userD"/>
                  <dgm:constr type="ctrX" for="ch" forName="dot3" refType="w" fact="0.2859"/>
                  <dgm:constr type="ctrY" for="ch" forName="dot3" refType="h" fact="0.6898"/>
                  <dgm:constr type="w" for="ch" forName="dot3" refType="userD"/>
                  <dgm:constr type="h" for="ch" forName="dot3" refType="userD"/>
                  <dgm:constr type="ctrX" for="ch" forName="dotArrow1" refType="w" fact="0.3095"/>
                  <dgm:constr type="ctrY" for="ch" forName="dotArrow1" refType="h" fact="0.0587"/>
                  <dgm:constr type="w" for="ch" forName="dotArrow1" refType="userD"/>
                  <dgm:constr type="h" for="ch" forName="dotArrow1" refType="userD"/>
                  <dgm:constr type="ctrX" for="ch" forName="dotArrow2" refType="w" fact="0.3346"/>
                  <dgm:constr type="ctrY" for="ch" forName="dotArrow2" refType="h" fact="0.0287"/>
                  <dgm:constr type="w" for="ch" forName="dotArrow2" refType="userD"/>
                  <dgm:constr type="h" for="ch" forName="dotArrow2" refType="userD"/>
                  <dgm:constr type="ctrX" for="ch" forName="dotArrow3" refType="w" fact="0.3597"/>
                  <dgm:constr type="ctrY" for="ch" forName="dotArrow3" refType="h" fact="-0.0013"/>
                  <dgm:constr type="w" for="ch" forName="dotArrow3" refType="userD"/>
                  <dgm:constr type="h" for="ch" forName="dotArrow3" refType="userD"/>
                  <dgm:constr type="ctrX" for="ch" forName="dotArrow4" refType="w" fact="0.3848"/>
                  <dgm:constr type="ctrY" for="ch" forName="dotArrow4" refType="h" fact="0.0287"/>
                  <dgm:constr type="w" for="ch" forName="dotArrow4" refType="userD"/>
                  <dgm:constr type="h" for="ch" forName="dotArrow4" refType="userD"/>
                  <dgm:constr type="ctrX" for="ch" forName="dotArrow5" refType="w" fact="0.41"/>
                  <dgm:constr type="ctrY" for="ch" forName="dotArrow5" refType="h" fact="0.0587"/>
                  <dgm:constr type="w" for="ch" forName="dotArrow5" refType="userD"/>
                  <dgm:constr type="h" for="ch" forName="dotArrow5" refType="userD"/>
                  <dgm:constr type="ctrX" for="ch" forName="dotArrow6" refType="w" fact="0.3597"/>
                  <dgm:constr type="ctrY" for="ch" forName="dotArrow6" refType="h" fact="0.062"/>
                  <dgm:constr type="w" for="ch" forName="dotArrow6" refType="userD"/>
                  <dgm:constr type="h" for="ch" forName="dotArrow6" refType="userD"/>
                  <dgm:constr type="ctrX" for="ch" forName="dotArrow7" refType="w" fact="0.3597"/>
                  <dgm:constr type="ctrY" for="ch" forName="dotArrow7" refType="h" fact="0.1253"/>
                  <dgm:constr type="w" for="ch" forName="dotArrow7" refType="userD"/>
                  <dgm:constr type="h" for="ch" forName="dotArrow7" refType="userD"/>
                  <dgm:constr type="l" for="ch" forName="parTx1" refType="w" fact="0.197"/>
                  <dgm:constr type="t" for="ch" forName="parTx1" refType="h" fact="0.8169"/>
                  <dgm:constr type="w" for="ch" forName="parTx1" refType="w" fact="0.4064"/>
                  <dgm:constr type="h" for="ch" forName="parTx1" refType="h" fact="0.218"/>
                  <dgm:constr type="ctrX" for="ch" forName="picture1" refType="w" fact="0.1785"/>
                  <dgm:constr type="ctrY" for="ch" forName="picture1" refType="h" fact="0.7834"/>
                  <dgm:constr type="w" for="ch" forName="picture1" refType="w" fact="0.1884"/>
                  <dgm:constr type="h" for="ch" forName="picture1" refType="h" fact="0.3768"/>
                  <dgm:constr type="l" for="ch" forName="desTx1" refType="r" refFor="ch" refForName="parTx1"/>
                  <dgm:constr type="r" for="ch" forName="desTx1" refType="w"/>
                  <dgm:constr type="t" for="ch" forName="desTx1" refType="t" refFor="ch" refForName="parTx1"/>
                  <dgm:constr type="h" for="ch" forName="desTx1" refType="h" refFor="ch" refForName="parTx1"/>
                  <dgm:constr type="l" for="ch" forName="parTx2" refType="w" fact="0.3688"/>
                  <dgm:constr type="t" for="ch" forName="parTx2" refType="h" fact="0.3905"/>
                  <dgm:constr type="w" for="ch" forName="parTx2" refType="w" fact="0.4064"/>
                  <dgm:constr type="h" for="ch" forName="parTx2" refType="h" fact="0.218"/>
                  <dgm:constr type="ctrX" for="ch" forName="picture2" refType="w" fact="0.3503"/>
                  <dgm:constr type="ctrY" for="ch" forName="picture2" refType="h" fact="0.357"/>
                  <dgm:constr type="w" for="ch" forName="picture2" refType="w" fact="0.1884"/>
                  <dgm:constr type="h" for="ch" forName="picture2" refType="h" fact="0.3768"/>
                  <dgm:constr type="l" for="ch" forName="desTx2" refType="r" refFor="ch" refForName="parTx2"/>
                  <dgm:constr type="r" for="ch" forName="desTx2" refType="w"/>
                  <dgm:constr type="t" for="ch" forName="desTx2" refType="t" refFor="ch" refForName="parTx2"/>
                  <dgm:constr type="h" for="ch" forName="desTx2" refType="h" refFor="ch" refForName="parTx2"/>
                </dgm:constrLst>
              </dgm:if>
              <dgm:else name="Name17">
                <dgm:alg type="composite">
                  <dgm:param type="ar" val="1.5073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userD" refType="w" fact="0.025"/>
                  <dgm:constr type="ctrX" for="ch" forName="dot1" refType="w" fact="0.4274"/>
                  <dgm:constr type="ctrY" for="ch" forName="dot1" refType="h" fact="0.5911"/>
                  <dgm:constr type="w" for="ch" forName="dot1" refType="userD"/>
                  <dgm:constr type="h" for="ch" forName="dot1" refType="userD"/>
                  <dgm:constr type="ctrX" for="ch" forName="dot2" refType="w" fact="0.4055"/>
                  <dgm:constr type="ctrY" for="ch" forName="dot2" refType="h" fact="0.644"/>
                  <dgm:constr type="w" for="ch" forName="dot2" refType="userD"/>
                  <dgm:constr type="h" for="ch" forName="dot2" refType="userD"/>
                  <dgm:constr type="ctrX" for="ch" forName="dot3" refType="w" fact="0.3794"/>
                  <dgm:constr type="ctrY" for="ch" forName="dot3" refType="h" fact="0.6898"/>
                  <dgm:constr type="w" for="ch" forName="dot3" refType="userD"/>
                  <dgm:constr type="h" for="ch" forName="dot3" refType="userD"/>
                  <dgm:constr type="ctrX" for="ch" forName="dotArrow1" refType="w" fact="0.4106"/>
                  <dgm:constr type="ctrY" for="ch" forName="dotArrow1" refType="h" fact="0.0587"/>
                  <dgm:constr type="w" for="ch" forName="dotArrow1" refType="userD"/>
                  <dgm:constr type="h" for="ch" forName="dotArrow1" refType="userD"/>
                  <dgm:constr type="ctrX" for="ch" forName="dotArrow2" refType="w" fact="0.444"/>
                  <dgm:constr type="ctrY" for="ch" forName="dotArrow2" refType="h" fact="0.0287"/>
                  <dgm:constr type="w" for="ch" forName="dotArrow2" refType="userD"/>
                  <dgm:constr type="h" for="ch" forName="dotArrow2" refType="userD"/>
                  <dgm:constr type="ctrX" for="ch" forName="dotArrow3" refType="w" fact="0.4773"/>
                  <dgm:constr type="ctrY" for="ch" forName="dotArrow3" refType="h" fact="-0.0013"/>
                  <dgm:constr type="w" for="ch" forName="dotArrow3" refType="userD"/>
                  <dgm:constr type="h" for="ch" forName="dotArrow3" refType="userD"/>
                  <dgm:constr type="ctrX" for="ch" forName="dotArrow4" refType="w" fact="0.5106"/>
                  <dgm:constr type="ctrY" for="ch" forName="dotArrow4" refType="h" fact="0.0287"/>
                  <dgm:constr type="w" for="ch" forName="dotArrow4" refType="userD"/>
                  <dgm:constr type="h" for="ch" forName="dotArrow4" refType="userD"/>
                  <dgm:constr type="ctrX" for="ch" forName="dotArrow5" refType="w" fact="0.544"/>
                  <dgm:constr type="ctrY" for="ch" forName="dotArrow5" refType="h" fact="0.0587"/>
                  <dgm:constr type="w" for="ch" forName="dotArrow5" refType="userD"/>
                  <dgm:constr type="h" for="ch" forName="dotArrow5" refType="userD"/>
                  <dgm:constr type="ctrX" for="ch" forName="dotArrow6" refType="w" fact="0.4773"/>
                  <dgm:constr type="ctrY" for="ch" forName="dotArrow6" refType="h" fact="0.062"/>
                  <dgm:constr type="w" for="ch" forName="dotArrow6" refType="userD"/>
                  <dgm:constr type="h" for="ch" forName="dotArrow6" refType="userD"/>
                  <dgm:constr type="ctrX" for="ch" forName="dotArrow7" refType="w" fact="0.4773"/>
                  <dgm:constr type="ctrY" for="ch" forName="dotArrow7" refType="h" fact="0.1253"/>
                  <dgm:constr type="w" for="ch" forName="dotArrow7" refType="userD"/>
                  <dgm:constr type="h" for="ch" forName="dotArrow7" refType="userD"/>
                  <dgm:constr type="l" for="ch" forName="parTx1" refType="w" fact="0.2614"/>
                  <dgm:constr type="t" for="ch" forName="parTx1" refType="h" fact="0.8086"/>
                  <dgm:constr type="w" for="ch" forName="parTx1" refType="w" fact="0.5392"/>
                  <dgm:constr type="h" for="ch" forName="parTx1" refType="h" fact="0.218"/>
                  <dgm:constr type="ctrX" for="ch" forName="picture1" refType="w" fact="0.2369"/>
                  <dgm:constr type="ctrY" for="ch" forName="picture1" refType="h" fact="0.7834"/>
                  <dgm:constr type="w" for="ch" forName="picture1" refType="w" fact="0.25"/>
                  <dgm:constr type="h" for="ch" forName="picture1" refType="h" fact="0.3768"/>
                  <dgm:constr type="l" for="ch" forName="parTx2" refType="w" fact="0.4893"/>
                  <dgm:constr type="t" for="ch" forName="parTx2" refType="h" fact="0.3822"/>
                  <dgm:constr type="w" for="ch" forName="parTx2" refType="w" fact="0.5392"/>
                  <dgm:constr type="h" for="ch" forName="parTx2" refType="h" fact="0.218"/>
                  <dgm:constr type="ctrX" for="ch" forName="picture2" refType="w" fact="0.4648"/>
                  <dgm:constr type="ctrY" for="ch" forName="picture2" refType="h" fact="0.357"/>
                  <dgm:constr type="w" for="ch" forName="picture2" refType="w" fact="0.25"/>
                  <dgm:constr type="h" for="ch" forName="picture2" refType="h" fact="0.3768"/>
                </dgm:constrLst>
              </dgm:else>
            </dgm:choose>
          </dgm:if>
          <dgm:else name="Name18">
            <dgm:choose name="Name19">
              <dgm:if name="Name20" axis="des" func="maxDepth" op="gt" val="1">
                <dgm:alg type="composite">
                  <dgm:param type="ar" val="2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userD" refType="w" fact="0.0188"/>
                  <dgm:constr type="ctrX" for="ch" forName="dot1" refType="w" fact="0.6779"/>
                  <dgm:constr type="ctrY" for="ch" forName="dot1" refType="h" fact="0.5911"/>
                  <dgm:constr type="w" for="ch" forName="dot1" refType="userD"/>
                  <dgm:constr type="h" for="ch" forName="dot1" refType="userD"/>
                  <dgm:constr type="ctrX" for="ch" forName="dot2" refType="w" fact="0.6944"/>
                  <dgm:constr type="ctrY" for="ch" forName="dot2" refType="h" fact="0.644"/>
                  <dgm:constr type="w" for="ch" forName="dot2" refType="userD"/>
                  <dgm:constr type="h" for="ch" forName="dot2" refType="userD"/>
                  <dgm:constr type="ctrX" for="ch" forName="dot3" refType="w" fact="0.7141"/>
                  <dgm:constr type="ctrY" for="ch" forName="dot3" refType="h" fact="0.6898"/>
                  <dgm:constr type="w" for="ch" forName="dot3" refType="userD"/>
                  <dgm:constr type="h" for="ch" forName="dot3" refType="userD"/>
                  <dgm:constr type="ctrX" for="ch" forName="dotArrow1" refType="w" fact="0.6905"/>
                  <dgm:constr type="ctrY" for="ch" forName="dotArrow1" refType="h" fact="0.0587"/>
                  <dgm:constr type="w" for="ch" forName="dotArrow1" refType="userD"/>
                  <dgm:constr type="h" for="ch" forName="dotArrow1" refType="userD"/>
                  <dgm:constr type="ctrX" for="ch" forName="dotArrow2" refType="w" fact="0.6654"/>
                  <dgm:constr type="ctrY" for="ch" forName="dotArrow2" refType="h" fact="0.0287"/>
                  <dgm:constr type="w" for="ch" forName="dotArrow2" refType="userD"/>
                  <dgm:constr type="h" for="ch" forName="dotArrow2" refType="userD"/>
                  <dgm:constr type="ctrX" for="ch" forName="dotArrow3" refType="w" fact="0.6403"/>
                  <dgm:constr type="ctrY" for="ch" forName="dotArrow3" refType="h" fact="-0.0013"/>
                  <dgm:constr type="w" for="ch" forName="dotArrow3" refType="userD"/>
                  <dgm:constr type="h" for="ch" forName="dotArrow3" refType="userD"/>
                  <dgm:constr type="ctrX" for="ch" forName="dotArrow4" refType="w" fact="0.6152"/>
                  <dgm:constr type="ctrY" for="ch" forName="dotArrow4" refType="h" fact="0.0287"/>
                  <dgm:constr type="w" for="ch" forName="dotArrow4" refType="userD"/>
                  <dgm:constr type="h" for="ch" forName="dotArrow4" refType="userD"/>
                  <dgm:constr type="ctrX" for="ch" forName="dotArrow5" refType="w" fact="0.59"/>
                  <dgm:constr type="ctrY" for="ch" forName="dotArrow5" refType="h" fact="0.0587"/>
                  <dgm:constr type="w" for="ch" forName="dotArrow5" refType="userD"/>
                  <dgm:constr type="h" for="ch" forName="dotArrow5" refType="userD"/>
                  <dgm:constr type="ctrX" for="ch" forName="dotArrow6" refType="w" fact="0.6403"/>
                  <dgm:constr type="ctrY" for="ch" forName="dotArrow6" refType="h" fact="0.062"/>
                  <dgm:constr type="w" for="ch" forName="dotArrow6" refType="userD"/>
                  <dgm:constr type="h" for="ch" forName="dotArrow6" refType="userD"/>
                  <dgm:constr type="ctrX" for="ch" forName="dotArrow7" refType="w" fact="0.6403"/>
                  <dgm:constr type="ctrY" for="ch" forName="dotArrow7" refType="h" fact="0.1253"/>
                  <dgm:constr type="w" for="ch" forName="dotArrow7" refType="userD"/>
                  <dgm:constr type="h" for="ch" forName="dotArrow7" refType="userD"/>
                  <dgm:constr type="r" for="ch" forName="parTx1" refType="w" fact="0.803"/>
                  <dgm:constr type="t" for="ch" forName="parTx1" refType="h" fact="0.8169"/>
                  <dgm:constr type="w" for="ch" forName="parTx1" refType="w" fact="0.4064"/>
                  <dgm:constr type="h" for="ch" forName="parTx1" refType="h" fact="0.218"/>
                  <dgm:constr type="ctrX" for="ch" forName="picture1" refType="w" fact="0.8215"/>
                  <dgm:constr type="ctrY" for="ch" forName="picture1" refType="h" fact="0.7834"/>
                  <dgm:constr type="w" for="ch" forName="picture1" refType="w" fact="0.1884"/>
                  <dgm:constr type="h" for="ch" forName="picture1" refType="h" fact="0.3768"/>
                  <dgm:constr type="r" for="ch" forName="desTx1" refType="l" refFor="ch" refForName="parTx1"/>
                  <dgm:constr type="l" for="ch" forName="desTx1"/>
                  <dgm:constr type="t" for="ch" forName="desTx1" refType="t" refFor="ch" refForName="parTx1"/>
                  <dgm:constr type="h" for="ch" forName="desTx1" refType="h" refFor="ch" refForName="parTx1"/>
                  <dgm:constr type="r" for="ch" forName="parTx2" refType="w" fact="0.6312"/>
                  <dgm:constr type="t" for="ch" forName="parTx2" refType="h" fact="0.3905"/>
                  <dgm:constr type="w" for="ch" forName="parTx2" refType="w" fact="0.4064"/>
                  <dgm:constr type="h" for="ch" forName="parTx2" refType="h" fact="0.218"/>
                  <dgm:constr type="ctrX" for="ch" forName="picture2" refType="w" fact="0.6497"/>
                  <dgm:constr type="ctrY" for="ch" forName="picture2" refType="h" fact="0.357"/>
                  <dgm:constr type="w" for="ch" forName="picture2" refType="w" fact="0.1884"/>
                  <dgm:constr type="h" for="ch" forName="picture2" refType="h" fact="0.3768"/>
                  <dgm:constr type="r" for="ch" forName="desTx2" refType="l" refFor="ch" refForName="parTx2"/>
                  <dgm:constr type="l" for="ch" forName="desTx2"/>
                  <dgm:constr type="t" for="ch" forName="desTx2" refType="t" refFor="ch" refForName="parTx2"/>
                  <dgm:constr type="h" for="ch" forName="desTx2" refType="h" refFor="ch" refForName="parTx2"/>
                </dgm:constrLst>
              </dgm:if>
              <dgm:else name="Name21">
                <dgm:alg type="composite">
                  <dgm:param type="ar" val="1.5073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userD" refType="w" fact="0.025"/>
                  <dgm:constr type="ctrX" for="ch" forName="dot1" refType="w" fact="0.5726"/>
                  <dgm:constr type="ctrY" for="ch" forName="dot1" refType="h" fact="0.5911"/>
                  <dgm:constr type="w" for="ch" forName="dot1" refType="userD"/>
                  <dgm:constr type="h" for="ch" forName="dot1" refType="userD"/>
                  <dgm:constr type="ctrX" for="ch" forName="dot2" refType="w" fact="0.5945"/>
                  <dgm:constr type="ctrY" for="ch" forName="dot2" refType="h" fact="0.644"/>
                  <dgm:constr type="w" for="ch" forName="dot2" refType="userD"/>
                  <dgm:constr type="h" for="ch" forName="dot2" refType="userD"/>
                  <dgm:constr type="ctrX" for="ch" forName="dot3" refType="w" fact="0.6206"/>
                  <dgm:constr type="ctrY" for="ch" forName="dot3" refType="h" fact="0.6898"/>
                  <dgm:constr type="w" for="ch" forName="dot3" refType="userD"/>
                  <dgm:constr type="h" for="ch" forName="dot3" refType="userD"/>
                  <dgm:constr type="ctrX" for="ch" forName="dotArrow1" refType="w" fact="0.5894"/>
                  <dgm:constr type="ctrY" for="ch" forName="dotArrow1" refType="h" fact="0.0587"/>
                  <dgm:constr type="w" for="ch" forName="dotArrow1" refType="userD"/>
                  <dgm:constr type="h" for="ch" forName="dotArrow1" refType="userD"/>
                  <dgm:constr type="ctrX" for="ch" forName="dotArrow2" refType="w" fact="0.556"/>
                  <dgm:constr type="ctrY" for="ch" forName="dotArrow2" refType="h" fact="0.0287"/>
                  <dgm:constr type="w" for="ch" forName="dotArrow2" refType="userD"/>
                  <dgm:constr type="h" for="ch" forName="dotArrow2" refType="userD"/>
                  <dgm:constr type="ctrX" for="ch" forName="dotArrow3" refType="w" fact="0.5227"/>
                  <dgm:constr type="ctrY" for="ch" forName="dotArrow3" refType="h" fact="-0.0013"/>
                  <dgm:constr type="w" for="ch" forName="dotArrow3" refType="userD"/>
                  <dgm:constr type="h" for="ch" forName="dotArrow3" refType="userD"/>
                  <dgm:constr type="ctrX" for="ch" forName="dotArrow4" refType="w" fact="0.4894"/>
                  <dgm:constr type="ctrY" for="ch" forName="dotArrow4" refType="h" fact="0.0287"/>
                  <dgm:constr type="w" for="ch" forName="dotArrow4" refType="userD"/>
                  <dgm:constr type="h" for="ch" forName="dotArrow4" refType="userD"/>
                  <dgm:constr type="ctrX" for="ch" forName="dotArrow5" refType="w" fact="0.456"/>
                  <dgm:constr type="ctrY" for="ch" forName="dotArrow5" refType="h" fact="0.0587"/>
                  <dgm:constr type="w" for="ch" forName="dotArrow5" refType="userD"/>
                  <dgm:constr type="h" for="ch" forName="dotArrow5" refType="userD"/>
                  <dgm:constr type="ctrX" for="ch" forName="dotArrow6" refType="w" fact="0.5227"/>
                  <dgm:constr type="ctrY" for="ch" forName="dotArrow6" refType="h" fact="0.062"/>
                  <dgm:constr type="w" for="ch" forName="dotArrow6" refType="userD"/>
                  <dgm:constr type="h" for="ch" forName="dotArrow6" refType="userD"/>
                  <dgm:constr type="ctrX" for="ch" forName="dotArrow7" refType="w" fact="0.5227"/>
                  <dgm:constr type="ctrY" for="ch" forName="dotArrow7" refType="h" fact="0.1253"/>
                  <dgm:constr type="w" for="ch" forName="dotArrow7" refType="userD"/>
                  <dgm:constr type="h" for="ch" forName="dotArrow7" refType="userD"/>
                  <dgm:constr type="r" for="ch" forName="parTx1" refType="w" fact="0.7386"/>
                  <dgm:constr type="t" for="ch" forName="parTx1" refType="h" fact="0.8086"/>
                  <dgm:constr type="w" for="ch" forName="parTx1" refType="w" fact="0.5392"/>
                  <dgm:constr type="h" for="ch" forName="parTx1" refType="h" fact="0.218"/>
                  <dgm:constr type="ctrX" for="ch" forName="picture1" refType="w" fact="0.7631"/>
                  <dgm:constr type="ctrY" for="ch" forName="picture1" refType="h" fact="0.7834"/>
                  <dgm:constr type="w" for="ch" forName="picture1" refType="w" fact="0.25"/>
                  <dgm:constr type="h" for="ch" forName="picture1" refType="h" fact="0.3768"/>
                  <dgm:constr type="r" for="ch" forName="parTx2" refType="w" fact="0.5107"/>
                  <dgm:constr type="t" for="ch" forName="parTx2" refType="h" fact="0.3822"/>
                  <dgm:constr type="w" for="ch" forName="parTx2" refType="w" fact="0.5392"/>
                  <dgm:constr type="h" for="ch" forName="parTx2" refType="h" fact="0.218"/>
                  <dgm:constr type="ctrX" for="ch" forName="picture2" refType="w" fact="0.5352"/>
                  <dgm:constr type="ctrY" for="ch" forName="picture2" refType="h" fact="0.357"/>
                  <dgm:constr type="w" for="ch" forName="picture2" refType="w" fact="0.25"/>
                  <dgm:constr type="h" for="ch" forName="picture2" refType="h" fact="0.3768"/>
                </dgm:constrLst>
              </dgm:else>
            </dgm:choose>
          </dgm:else>
        </dgm:choose>
      </dgm:if>
      <dgm:if name="Name22" axis="ch" ptType="node" func="cnt" op="equ" val="3">
        <dgm:choose name="Name23">
          <dgm:if name="Name24" func="var" arg="dir" op="equ" val="norm">
            <dgm:choose name="Name25">
              <dgm:if name="Name26" axis="des" func="maxDepth" op="gt" val="1">
                <dgm:alg type="composite">
                  <dgm:param type="ar" val="1.75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userD" refType="w" fact="0.0162"/>
                  <dgm:constr type="ctrX" for="ch" forName="dot1" refType="w" fact="0.2981"/>
                  <dgm:constr type="ctrY" for="ch" forName="dot1" refType="h" fact="0.763"/>
                  <dgm:constr type="w" for="ch" forName="dot1" refType="userD"/>
                  <dgm:constr type="h" for="ch" forName="dot1" refType="userD"/>
                  <dgm:constr type="ctrX" for="ch" forName="dot2" refType="w" fact="0.2676"/>
                  <dgm:constr type="ctrY" for="ch" forName="dot2" refType="h" fact="0.7887"/>
                  <dgm:constr type="w" for="ch" forName="dot2" refType="userD"/>
                  <dgm:constr type="h" for="ch" forName="dot2" refType="userD"/>
                  <dgm:constr type="ctrX" for="ch" forName="dot3" refType="w" fact="0.2357"/>
                  <dgm:constr type="ctrY" for="ch" forName="dot3" refType="h" fact="0.809"/>
                  <dgm:constr type="w" for="ch" forName="dot3" refType="userD"/>
                  <dgm:constr type="h" for="ch" forName="dot3" refType="userD"/>
                  <dgm:constr type="ctrX" for="ch" forName="dot4" refType="w" fact="0.4445"/>
                  <dgm:constr type="ctrY" for="ch" forName="dot4" refType="h" fact="0.4655"/>
                  <dgm:constr type="w" for="ch" forName="dot4" refType="userD"/>
                  <dgm:constr type="h" for="ch" forName="dot4" refType="userD"/>
                  <dgm:constr type="ctrX" for="ch" forName="dot5" refType="w" fact="0.4323"/>
                  <dgm:constr type="ctrY" for="ch" forName="dot5" refType="h" fact="0.5178"/>
                  <dgm:constr type="w" for="ch" forName="dot5" refType="userD"/>
                  <dgm:constr type="h" for="ch" forName="dot5" refType="userD"/>
                  <dgm:constr type="ctrX" for="ch" forName="dotArrow1" refType="w" fact="0.4236"/>
                  <dgm:constr type="ctrY" for="ch" forName="dotArrow1" refType="h" fact="0.0718"/>
                  <dgm:constr type="w" for="ch" forName="dotArrow1" refType="userD"/>
                  <dgm:constr type="h" for="ch" forName="dotArrow1" refType="userD"/>
                  <dgm:constr type="ctrX" for="ch" forName="dotArrow2" refType="w" fact="0.446"/>
                  <dgm:constr type="ctrY" for="ch" forName="dotArrow2" refType="h" fact="0.0468"/>
                  <dgm:constr type="w" for="ch" forName="dotArrow2" refType="userD"/>
                  <dgm:constr type="h" for="ch" forName="dotArrow2" refType="userD"/>
                  <dgm:constr type="ctrX" for="ch" forName="dotArrow3" refType="w" fact="0.4685"/>
                  <dgm:constr type="ctrY" for="ch" forName="dotArrow3" refType="h" fact="0.0218"/>
                  <dgm:constr type="w" for="ch" forName="dotArrow3" refType="userD"/>
                  <dgm:constr type="h" for="ch" forName="dotArrow3" refType="userD"/>
                  <dgm:constr type="ctrX" for="ch" forName="dotArrow4" refType="w" fact="0.491"/>
                  <dgm:constr type="ctrY" for="ch" forName="dotArrow4" refType="h" fact="0.0468"/>
                  <dgm:constr type="w" for="ch" forName="dotArrow4" refType="userD"/>
                  <dgm:constr type="h" for="ch" forName="dotArrow4" refType="userD"/>
                  <dgm:constr type="ctrX" for="ch" forName="dotArrow5" refType="w" fact="0.5135"/>
                  <dgm:constr type="ctrY" for="ch" forName="dotArrow5" refType="h" fact="0.0718"/>
                  <dgm:constr type="w" for="ch" forName="dotArrow5" refType="userD"/>
                  <dgm:constr type="h" for="ch" forName="dotArrow5" refType="userD"/>
                  <dgm:constr type="ctrX" for="ch" forName="dotArrow6" refType="w" fact="0.4685"/>
                  <dgm:constr type="ctrY" for="ch" forName="dotArrow6" refType="h" fact="0.0745"/>
                  <dgm:constr type="w" for="ch" forName="dotArrow6" refType="userD"/>
                  <dgm:constr type="h" for="ch" forName="dotArrow6" refType="userD"/>
                  <dgm:constr type="ctrX" for="ch" forName="dotArrow7" refType="w" fact="0.4685"/>
                  <dgm:constr type="ctrY" for="ch" forName="dotArrow7" refType="h" fact="0.1273"/>
                  <dgm:constr type="w" for="ch" forName="dotArrow7" refType="userD"/>
                  <dgm:constr type="h" for="ch" forName="dotArrow7" refType="userD"/>
                  <dgm:constr type="l" for="ch" forName="parTx1" refType="w" fact="0.1487"/>
                  <dgm:constr type="t" for="ch" forName="parTx1" refType="h" fact="0.8596"/>
                  <dgm:constr type="w" for="ch" forName="parTx1" refType="w" fact="0.3491"/>
                  <dgm:constr type="h" for="ch" forName="parTx1" refType="h" fact="0.1638"/>
                  <dgm:constr type="ctrX" for="ch" forName="picture1" refType="w" fact="0.1328"/>
                  <dgm:constr type="ctrY" for="ch" forName="picture1" refType="h" fact="0.8361"/>
                  <dgm:constr type="w" for="ch" forName="picture1" refType="w" fact="0.1618"/>
                  <dgm:constr type="h" for="ch" forName="picture1" refType="h" fact="0.2832"/>
                  <dgm:constr type="l" for="ch" forName="desTx1" refType="r" refFor="ch" refForName="parTx1"/>
                  <dgm:constr type="r" for="ch" forName="desTx1" refType="w"/>
                  <dgm:constr type="t" for="ch" forName="desTx1" refType="t" refFor="ch" refForName="parTx1"/>
                  <dgm:constr type="h" for="ch" forName="desTx1" refType="h" refFor="ch" refForName="parTx1"/>
                  <dgm:constr type="l" for="ch" forName="parTx2" refType="w" fact="0.3732"/>
                  <dgm:constr type="t" for="ch" forName="parTx2" refType="h" fact="0.6469"/>
                  <dgm:constr type="w" for="ch" forName="parTx2" refType="w" fact="0.3491"/>
                  <dgm:constr type="h" for="ch" forName="parTx2" refType="h" fact="0.1638"/>
                  <dgm:constr type="ctrX" for="ch" forName="picture2" refType="w" fact="0.3573"/>
                  <dgm:constr type="ctrY" for="ch" forName="picture2" refType="h" fact="0.6234"/>
                  <dgm:constr type="w" for="ch" forName="picture2" refType="w" fact="0.1618"/>
                  <dgm:constr type="h" for="ch" forName="picture2" refType="h" fact="0.2832"/>
                  <dgm:constr type="l" for="ch" forName="desTx2" refType="r" refFor="ch" refForName="parTx2"/>
                  <dgm:constr type="r" for="ch" forName="desTx2" refType="w"/>
                  <dgm:constr type="t" for="ch" forName="desTx2" refType="t" refFor="ch" refForName="parTx2"/>
                  <dgm:constr type="h" for="ch" forName="desTx2" refType="h" refFor="ch" refForName="parTx2"/>
                  <dgm:constr type="l" for="ch" forName="parTx3" refType="w" fact="0.4763"/>
                  <dgm:constr type="t" for="ch" forName="parTx3" refType="h" fact="0.3243"/>
                  <dgm:constr type="w" for="ch" forName="parTx3" refType="w" fact="0.3491"/>
                  <dgm:constr type="h" for="ch" forName="parTx3" refType="h" fact="0.1638"/>
                  <dgm:constr type="ctrX" for="ch" forName="picture3" refType="w" fact="0.4604"/>
                  <dgm:constr type="ctrY" for="ch" forName="picture3" refType="h" fact="0.3008"/>
                  <dgm:constr type="w" for="ch" forName="picture3" refType="w" fact="0.1618"/>
                  <dgm:constr type="h" for="ch" forName="picture3" refType="h" fact="0.2832"/>
                  <dgm:constr type="l" for="ch" forName="desTx3" refType="r" refFor="ch" refForName="parTx3"/>
                  <dgm:constr type="r" for="ch" forName="desTx3" refType="w"/>
                  <dgm:constr type="t" for="ch" forName="desTx3" refType="t" refFor="ch" refForName="parTx3"/>
                  <dgm:constr type="h" for="ch" forName="desTx3" refType="h" refFor="ch" refForName="parTx3"/>
                </dgm:constrLst>
              </dgm:if>
              <dgm:else name="Name27">
                <dgm:alg type="composite">
                  <dgm:param type="ar" val="1.4161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userD" refType="w" fact="0.02"/>
                  <dgm:constr type="ctrX" for="ch" forName="dot1" refType="w" fact="0.3684"/>
                  <dgm:constr type="ctrY" for="ch" forName="dot1" refType="h" fact="0.763"/>
                  <dgm:constr type="w" for="ch" forName="dot1" refType="userD"/>
                  <dgm:constr type="h" for="ch" forName="dot1" refType="userD"/>
                  <dgm:constr type="ctrX" for="ch" forName="dot2" refType="w" fact="0.3307"/>
                  <dgm:constr type="ctrY" for="ch" forName="dot2" refType="h" fact="0.7887"/>
                  <dgm:constr type="w" for="ch" forName="dot2" refType="userD"/>
                  <dgm:constr type="h" for="ch" forName="dot2" refType="userD"/>
                  <dgm:constr type="ctrX" for="ch" forName="dot3" refType="w" fact="0.2912"/>
                  <dgm:constr type="ctrY" for="ch" forName="dot3" refType="h" fact="0.809"/>
                  <dgm:constr type="w" for="ch" forName="dot3" refType="userD"/>
                  <dgm:constr type="h" for="ch" forName="dot3" refType="userD"/>
                  <dgm:constr type="ctrX" for="ch" forName="dot4" refType="w" fact="0.5494"/>
                  <dgm:constr type="ctrY" for="ch" forName="dot4" refType="h" fact="0.4655"/>
                  <dgm:constr type="w" for="ch" forName="dot4" refType="userD"/>
                  <dgm:constr type="h" for="ch" forName="dot4" refType="userD"/>
                  <dgm:constr type="ctrX" for="ch" forName="dot5" refType="w" fact="0.5342"/>
                  <dgm:constr type="ctrY" for="ch" forName="dot5" refType="h" fact="0.5178"/>
                  <dgm:constr type="w" for="ch" forName="dot5" refType="userD"/>
                  <dgm:constr type="h" for="ch" forName="dot5" refType="userD"/>
                  <dgm:constr type="ctrX" for="ch" forName="dotArrow1" refType="w" fact="0.5234"/>
                  <dgm:constr type="ctrY" for="ch" forName="dotArrow1" refType="h" fact="0.0718"/>
                  <dgm:constr type="w" for="ch" forName="dotArrow1" refType="userD"/>
                  <dgm:constr type="h" for="ch" forName="dotArrow1" refType="userD"/>
                  <dgm:constr type="ctrX" for="ch" forName="dotArrow2" refType="w" fact="0.5512"/>
                  <dgm:constr type="ctrY" for="ch" forName="dotArrow2" refType="h" fact="0.0468"/>
                  <dgm:constr type="w" for="ch" forName="dotArrow2" refType="userD"/>
                  <dgm:constr type="h" for="ch" forName="dotArrow2" refType="userD"/>
                  <dgm:constr type="ctrX" for="ch" forName="dotArrow3" refType="w" fact="0.579"/>
                  <dgm:constr type="ctrY" for="ch" forName="dotArrow3" refType="h" fact="0.0218"/>
                  <dgm:constr type="w" for="ch" forName="dotArrow3" refType="userD"/>
                  <dgm:constr type="h" for="ch" forName="dotArrow3" refType="userD"/>
                  <dgm:constr type="ctrX" for="ch" forName="dotArrow4" refType="w" fact="0.6068"/>
                  <dgm:constr type="ctrY" for="ch" forName="dotArrow4" refType="h" fact="0.0468"/>
                  <dgm:constr type="w" for="ch" forName="dotArrow4" refType="userD"/>
                  <dgm:constr type="h" for="ch" forName="dotArrow4" refType="userD"/>
                  <dgm:constr type="ctrX" for="ch" forName="dotArrow5" refType="w" fact="0.6346"/>
                  <dgm:constr type="ctrY" for="ch" forName="dotArrow5" refType="h" fact="0.0718"/>
                  <dgm:constr type="w" for="ch" forName="dotArrow5" refType="userD"/>
                  <dgm:constr type="h" for="ch" forName="dotArrow5" refType="userD"/>
                  <dgm:constr type="ctrX" for="ch" forName="dotArrow6" refType="w" fact="0.579"/>
                  <dgm:constr type="ctrY" for="ch" forName="dotArrow6" refType="h" fact="0.0745"/>
                  <dgm:constr type="w" for="ch" forName="dotArrow6" refType="userD"/>
                  <dgm:constr type="h" for="ch" forName="dotArrow6" refType="userD"/>
                  <dgm:constr type="ctrX" for="ch" forName="dotArrow7" refType="w" fact="0.579"/>
                  <dgm:constr type="ctrY" for="ch" forName="dotArrow7" refType="h" fact="0.1273"/>
                  <dgm:constr type="w" for="ch" forName="dotArrow7" refType="userD"/>
                  <dgm:constr type="h" for="ch" forName="dotArrow7" refType="userD"/>
                  <dgm:constr type="l" for="ch" forName="parTx1" refType="w" fact="0.1837"/>
                  <dgm:constr type="t" for="ch" forName="parTx1" refType="h" fact="0.8551"/>
                  <dgm:constr type="w" for="ch" forName="parTx1" refType="w" fact="0.4314"/>
                  <dgm:constr type="h" for="ch" forName="parTx1" refType="h" fact="0.1638"/>
                  <dgm:constr type="ctrX" for="ch" forName="picture1" refType="w" fact="0.1641"/>
                  <dgm:constr type="ctrY" for="ch" forName="picture1" refType="h" fact="0.8361"/>
                  <dgm:constr type="w" for="ch" forName="picture1" refType="w" fact="0.2"/>
                  <dgm:constr type="h" for="ch" forName="picture1" refType="h" fact="0.2832"/>
                  <dgm:constr type="l" for="ch" forName="parTx2" refType="w" fact="0.4612"/>
                  <dgm:constr type="t" for="ch" forName="parTx2" refType="h" fact="0.6424"/>
                  <dgm:constr type="w" for="ch" forName="parTx2" refType="w" fact="0.4314"/>
                  <dgm:constr type="h" for="ch" forName="parTx2" refType="h" fact="0.1638"/>
                  <dgm:constr type="ctrX" for="ch" forName="picture2" refType="w" fact="0.4416"/>
                  <dgm:constr type="ctrY" for="ch" forName="picture2" refType="h" fact="0.6234"/>
                  <dgm:constr type="w" for="ch" forName="picture2" refType="w" fact="0.2"/>
                  <dgm:constr type="h" for="ch" forName="picture2" refType="h" fact="0.2832"/>
                  <dgm:constr type="l" for="ch" forName="parTx3" refType="w" fact="0.5886"/>
                  <dgm:constr type="t" for="ch" forName="parTx3" refType="h" fact="0.3198"/>
                  <dgm:constr type="w" for="ch" forName="parTx3" refType="w" fact="0.4314"/>
                  <dgm:constr type="h" for="ch" forName="parTx3" refType="h" fact="0.1638"/>
                  <dgm:constr type="ctrX" for="ch" forName="picture3" refType="w" fact="0.569"/>
                  <dgm:constr type="ctrY" for="ch" forName="picture3" refType="h" fact="0.3008"/>
                  <dgm:constr type="w" for="ch" forName="picture3" refType="w" fact="0.2"/>
                  <dgm:constr type="h" for="ch" forName="picture3" refType="h" fact="0.2832"/>
                </dgm:constrLst>
              </dgm:else>
            </dgm:choose>
          </dgm:if>
          <dgm:else name="Name28">
            <dgm:choose name="Name29">
              <dgm:if name="Name30" axis="des" func="maxDepth" op="gt" val="1">
                <dgm:alg type="composite">
                  <dgm:param type="ar" val="1.75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userD" refType="w" fact="0.0162"/>
                  <dgm:constr type="ctrX" for="ch" forName="dot1" refType="w" fact="0.7019"/>
                  <dgm:constr type="ctrY" for="ch" forName="dot1" refType="h" fact="0.763"/>
                  <dgm:constr type="w" for="ch" forName="dot1" refType="userD"/>
                  <dgm:constr type="h" for="ch" forName="dot1" refType="userD"/>
                  <dgm:constr type="ctrX" for="ch" forName="dot2" refType="w" fact="0.7324"/>
                  <dgm:constr type="ctrY" for="ch" forName="dot2" refType="h" fact="0.7887"/>
                  <dgm:constr type="w" for="ch" forName="dot2" refType="userD"/>
                  <dgm:constr type="h" for="ch" forName="dot2" refType="userD"/>
                  <dgm:constr type="ctrX" for="ch" forName="dot3" refType="w" fact="0.7643"/>
                  <dgm:constr type="ctrY" for="ch" forName="dot3" refType="h" fact="0.809"/>
                  <dgm:constr type="w" for="ch" forName="dot3" refType="userD"/>
                  <dgm:constr type="h" for="ch" forName="dot3" refType="userD"/>
                  <dgm:constr type="ctrX" for="ch" forName="dot4" refType="w" fact="0.5555"/>
                  <dgm:constr type="ctrY" for="ch" forName="dot4" refType="h" fact="0.4655"/>
                  <dgm:constr type="w" for="ch" forName="dot4" refType="userD"/>
                  <dgm:constr type="h" for="ch" forName="dot4" refType="userD"/>
                  <dgm:constr type="ctrX" for="ch" forName="dot5" refType="w" fact="0.5677"/>
                  <dgm:constr type="ctrY" for="ch" forName="dot5" refType="h" fact="0.5178"/>
                  <dgm:constr type="w" for="ch" forName="dot5" refType="userD"/>
                  <dgm:constr type="h" for="ch" forName="dot5" refType="userD"/>
                  <dgm:constr type="ctrX" for="ch" forName="dotArrow1" refType="w" fact="0.5764"/>
                  <dgm:constr type="ctrY" for="ch" forName="dotArrow1" refType="h" fact="0.0718"/>
                  <dgm:constr type="w" for="ch" forName="dotArrow1" refType="userD"/>
                  <dgm:constr type="h" for="ch" forName="dotArrow1" refType="userD"/>
                  <dgm:constr type="ctrX" for="ch" forName="dotArrow2" refType="w" fact="0.554"/>
                  <dgm:constr type="ctrY" for="ch" forName="dotArrow2" refType="h" fact="0.0468"/>
                  <dgm:constr type="w" for="ch" forName="dotArrow2" refType="userD"/>
                  <dgm:constr type="h" for="ch" forName="dotArrow2" refType="userD"/>
                  <dgm:constr type="ctrX" for="ch" forName="dotArrow3" refType="w" fact="0.5315"/>
                  <dgm:constr type="ctrY" for="ch" forName="dotArrow3" refType="h" fact="0.0218"/>
                  <dgm:constr type="w" for="ch" forName="dotArrow3" refType="userD"/>
                  <dgm:constr type="h" for="ch" forName="dotArrow3" refType="userD"/>
                  <dgm:constr type="ctrX" for="ch" forName="dotArrow4" refType="w" fact="0.509"/>
                  <dgm:constr type="ctrY" for="ch" forName="dotArrow4" refType="h" fact="0.0468"/>
                  <dgm:constr type="w" for="ch" forName="dotArrow4" refType="userD"/>
                  <dgm:constr type="h" for="ch" forName="dotArrow4" refType="userD"/>
                  <dgm:constr type="ctrX" for="ch" forName="dotArrow5" refType="w" fact="0.4865"/>
                  <dgm:constr type="ctrY" for="ch" forName="dotArrow5" refType="h" fact="0.0718"/>
                  <dgm:constr type="w" for="ch" forName="dotArrow5" refType="userD"/>
                  <dgm:constr type="h" for="ch" forName="dotArrow5" refType="userD"/>
                  <dgm:constr type="ctrX" for="ch" forName="dotArrow6" refType="w" fact="0.5315"/>
                  <dgm:constr type="ctrY" for="ch" forName="dotArrow6" refType="h" fact="0.0745"/>
                  <dgm:constr type="w" for="ch" forName="dotArrow6" refType="userD"/>
                  <dgm:constr type="h" for="ch" forName="dotArrow6" refType="userD"/>
                  <dgm:constr type="ctrX" for="ch" forName="dotArrow7" refType="w" fact="0.5315"/>
                  <dgm:constr type="ctrY" for="ch" forName="dotArrow7" refType="h" fact="0.1273"/>
                  <dgm:constr type="w" for="ch" forName="dotArrow7" refType="userD"/>
                  <dgm:constr type="h" for="ch" forName="dotArrow7" refType="userD"/>
                  <dgm:constr type="r" for="ch" forName="parTx1" refType="w" fact="0.8513"/>
                  <dgm:constr type="t" for="ch" forName="parTx1" refType="h" fact="0.8596"/>
                  <dgm:constr type="w" for="ch" forName="parTx1" refType="w" fact="0.3491"/>
                  <dgm:constr type="h" for="ch" forName="parTx1" refType="h" fact="0.1638"/>
                  <dgm:constr type="ctrX" for="ch" forName="picture1" refType="w" fact="0.8672"/>
                  <dgm:constr type="ctrY" for="ch" forName="picture1" refType="h" fact="0.8361"/>
                  <dgm:constr type="w" for="ch" forName="picture1" refType="w" fact="0.1618"/>
                  <dgm:constr type="h" for="ch" forName="picture1" refType="h" fact="0.2832"/>
                  <dgm:constr type="r" for="ch" forName="desTx1" refType="l" refFor="ch" refForName="parTx1"/>
                  <dgm:constr type="l" for="ch" forName="desTx1"/>
                  <dgm:constr type="t" for="ch" forName="desTx1" refType="t" refFor="ch" refForName="parTx1"/>
                  <dgm:constr type="h" for="ch" forName="desTx1" refType="h" refFor="ch" refForName="parTx1"/>
                  <dgm:constr type="r" for="ch" forName="parTx2" refType="w" fact="0.6268"/>
                  <dgm:constr type="t" for="ch" forName="parTx2" refType="h" fact="0.6469"/>
                  <dgm:constr type="w" for="ch" forName="parTx2" refType="w" fact="0.3491"/>
                  <dgm:constr type="h" for="ch" forName="parTx2" refType="h" fact="0.1638"/>
                  <dgm:constr type="ctrX" for="ch" forName="picture2" refType="w" fact="0.6427"/>
                  <dgm:constr type="ctrY" for="ch" forName="picture2" refType="h" fact="0.6234"/>
                  <dgm:constr type="w" for="ch" forName="picture2" refType="w" fact="0.1618"/>
                  <dgm:constr type="h" for="ch" forName="picture2" refType="h" fact="0.2832"/>
                  <dgm:constr type="r" for="ch" forName="desTx2" refType="l" refFor="ch" refForName="parTx2"/>
                  <dgm:constr type="l" for="ch" forName="desTx2"/>
                  <dgm:constr type="t" for="ch" forName="desTx2" refType="t" refFor="ch" refForName="parTx2"/>
                  <dgm:constr type="h" for="ch" forName="desTx2" refType="h" refFor="ch" refForName="parTx2"/>
                  <dgm:constr type="r" for="ch" forName="parTx3" refType="w" fact="0.5237"/>
                  <dgm:constr type="t" for="ch" forName="parTx3" refType="h" fact="0.3243"/>
                  <dgm:constr type="w" for="ch" forName="parTx3" refType="w" fact="0.3491"/>
                  <dgm:constr type="h" for="ch" forName="parTx3" refType="h" fact="0.1638"/>
                  <dgm:constr type="ctrX" for="ch" forName="picture3" refType="w" fact="0.5396"/>
                  <dgm:constr type="ctrY" for="ch" forName="picture3" refType="h" fact="0.3008"/>
                  <dgm:constr type="w" for="ch" forName="picture3" refType="w" fact="0.1618"/>
                  <dgm:constr type="h" for="ch" forName="picture3" refType="h" fact="0.2832"/>
                  <dgm:constr type="r" for="ch" forName="desTx3" refType="l" refFor="ch" refForName="parTx3"/>
                  <dgm:constr type="l" for="ch" forName="desTx3"/>
                  <dgm:constr type="t" for="ch" forName="desTx3" refType="t" refFor="ch" refForName="parTx3"/>
                  <dgm:constr type="h" for="ch" forName="desTx3" refType="h" refFor="ch" refForName="parTx3"/>
                </dgm:constrLst>
              </dgm:if>
              <dgm:else name="Name31">
                <dgm:alg type="composite">
                  <dgm:param type="ar" val="1.4161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userD" refType="w" fact="0.02"/>
                  <dgm:constr type="ctrX" for="ch" forName="dot1" refType="w" fact="0.6316"/>
                  <dgm:constr type="ctrY" for="ch" forName="dot1" refType="h" fact="0.763"/>
                  <dgm:constr type="w" for="ch" forName="dot1" refType="userD"/>
                  <dgm:constr type="h" for="ch" forName="dot1" refType="userD"/>
                  <dgm:constr type="ctrX" for="ch" forName="dot2" refType="w" fact="0.6693"/>
                  <dgm:constr type="ctrY" for="ch" forName="dot2" refType="h" fact="0.7887"/>
                  <dgm:constr type="w" for="ch" forName="dot2" refType="userD"/>
                  <dgm:constr type="h" for="ch" forName="dot2" refType="userD"/>
                  <dgm:constr type="ctrX" for="ch" forName="dot3" refType="w" fact="0.7088"/>
                  <dgm:constr type="ctrY" for="ch" forName="dot3" refType="h" fact="0.809"/>
                  <dgm:constr type="w" for="ch" forName="dot3" refType="userD"/>
                  <dgm:constr type="h" for="ch" forName="dot3" refType="userD"/>
                  <dgm:constr type="ctrX" for="ch" forName="dot4" refType="w" fact="0.4506"/>
                  <dgm:constr type="ctrY" for="ch" forName="dot4" refType="h" fact="0.4655"/>
                  <dgm:constr type="w" for="ch" forName="dot4" refType="userD"/>
                  <dgm:constr type="h" for="ch" forName="dot4" refType="userD"/>
                  <dgm:constr type="ctrX" for="ch" forName="dot5" refType="w" fact="0.4658"/>
                  <dgm:constr type="ctrY" for="ch" forName="dot5" refType="h" fact="0.5178"/>
                  <dgm:constr type="w" for="ch" forName="dot5" refType="userD"/>
                  <dgm:constr type="h" for="ch" forName="dot5" refType="userD"/>
                  <dgm:constr type="ctrX" for="ch" forName="dotArrow1" refType="w" fact="0.4766"/>
                  <dgm:constr type="ctrY" for="ch" forName="dotArrow1" refType="h" fact="0.0718"/>
                  <dgm:constr type="w" for="ch" forName="dotArrow1" refType="userD"/>
                  <dgm:constr type="h" for="ch" forName="dotArrow1" refType="userD"/>
                  <dgm:constr type="ctrX" for="ch" forName="dotArrow2" refType="w" fact="0.4488"/>
                  <dgm:constr type="ctrY" for="ch" forName="dotArrow2" refType="h" fact="0.0468"/>
                  <dgm:constr type="w" for="ch" forName="dotArrow2" refType="userD"/>
                  <dgm:constr type="h" for="ch" forName="dotArrow2" refType="userD"/>
                  <dgm:constr type="ctrX" for="ch" forName="dotArrow3" refType="w" fact="0.421"/>
                  <dgm:constr type="ctrY" for="ch" forName="dotArrow3" refType="h" fact="0.0218"/>
                  <dgm:constr type="w" for="ch" forName="dotArrow3" refType="userD"/>
                  <dgm:constr type="h" for="ch" forName="dotArrow3" refType="userD"/>
                  <dgm:constr type="ctrX" for="ch" forName="dotArrow4" refType="w" fact="0.3932"/>
                  <dgm:constr type="ctrY" for="ch" forName="dotArrow4" refType="h" fact="0.0468"/>
                  <dgm:constr type="w" for="ch" forName="dotArrow4" refType="userD"/>
                  <dgm:constr type="h" for="ch" forName="dotArrow4" refType="userD"/>
                  <dgm:constr type="ctrX" for="ch" forName="dotArrow5" refType="w" fact="0.3654"/>
                  <dgm:constr type="ctrY" for="ch" forName="dotArrow5" refType="h" fact="0.0718"/>
                  <dgm:constr type="w" for="ch" forName="dotArrow5" refType="userD"/>
                  <dgm:constr type="h" for="ch" forName="dotArrow5" refType="userD"/>
                  <dgm:constr type="ctrX" for="ch" forName="dotArrow6" refType="w" fact="0.421"/>
                  <dgm:constr type="ctrY" for="ch" forName="dotArrow6" refType="h" fact="0.0745"/>
                  <dgm:constr type="w" for="ch" forName="dotArrow6" refType="userD"/>
                  <dgm:constr type="h" for="ch" forName="dotArrow6" refType="userD"/>
                  <dgm:constr type="ctrX" for="ch" forName="dotArrow7" refType="w" fact="0.421"/>
                  <dgm:constr type="ctrY" for="ch" forName="dotArrow7" refType="h" fact="0.1273"/>
                  <dgm:constr type="w" for="ch" forName="dotArrow7" refType="userD"/>
                  <dgm:constr type="h" for="ch" forName="dotArrow7" refType="userD"/>
                  <dgm:constr type="r" for="ch" forName="parTx1" refType="w" fact="0.8163"/>
                  <dgm:constr type="t" for="ch" forName="parTx1" refType="h" fact="0.8551"/>
                  <dgm:constr type="w" for="ch" forName="parTx1" refType="w" fact="0.4314"/>
                  <dgm:constr type="h" for="ch" forName="parTx1" refType="h" fact="0.1638"/>
                  <dgm:constr type="ctrX" for="ch" forName="picture1" refType="w" fact="0.8359"/>
                  <dgm:constr type="ctrY" for="ch" forName="picture1" refType="h" fact="0.8361"/>
                  <dgm:constr type="w" for="ch" forName="picture1" refType="w" fact="0.2"/>
                  <dgm:constr type="h" for="ch" forName="picture1" refType="h" fact="0.2832"/>
                  <dgm:constr type="r" for="ch" forName="parTx2" refType="w" fact="0.5388"/>
                  <dgm:constr type="t" for="ch" forName="parTx2" refType="h" fact="0.6424"/>
                  <dgm:constr type="w" for="ch" forName="parTx2" refType="w" fact="0.4314"/>
                  <dgm:constr type="h" for="ch" forName="parTx2" refType="h" fact="0.1638"/>
                  <dgm:constr type="ctrX" for="ch" forName="picture2" refType="w" fact="0.5584"/>
                  <dgm:constr type="ctrY" for="ch" forName="picture2" refType="h" fact="0.6234"/>
                  <dgm:constr type="w" for="ch" forName="picture2" refType="w" fact="0.2"/>
                  <dgm:constr type="h" for="ch" forName="picture2" refType="h" fact="0.2832"/>
                  <dgm:constr type="r" for="ch" forName="parTx3" refType="w" fact="0.4114"/>
                  <dgm:constr type="t" for="ch" forName="parTx3" refType="h" fact="0.3198"/>
                  <dgm:constr type="w" for="ch" forName="parTx3" refType="w" fact="0.4314"/>
                  <dgm:constr type="h" for="ch" forName="parTx3" refType="h" fact="0.1638"/>
                  <dgm:constr type="ctrX" for="ch" forName="picture3" refType="w" fact="0.431"/>
                  <dgm:constr type="ctrY" for="ch" forName="picture3" refType="h" fact="0.3008"/>
                  <dgm:constr type="w" for="ch" forName="picture3" refType="w" fact="0.2"/>
                  <dgm:constr type="h" for="ch" forName="picture3" refType="h" fact="0.2832"/>
                </dgm:constrLst>
              </dgm:else>
            </dgm:choose>
          </dgm:else>
        </dgm:choose>
      </dgm:if>
      <dgm:if name="Name32" axis="ch" ptType="node" func="cnt" op="equ" val="4">
        <dgm:choose name="Name33">
          <dgm:if name="Name34" func="var" arg="dir" op="equ" val="norm">
            <dgm:choose name="Name35">
              <dgm:if name="Name36" axis="des" func="maxDepth" op="gt" val="1">
                <dgm:alg type="composite">
                  <dgm:param type="ar" val="1.55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primFontSz" for="ch" forName="desTx4" refType="primFontSz" refFor="ch" refForName="desTx1" op="equ"/>
                  <dgm:constr type="userD" refType="w" fact="0.0136"/>
                  <dgm:constr type="ctrX" for="ch" forName="dot1" refType="w" fact="0.3253"/>
                  <dgm:constr type="ctrY" for="ch" forName="dot1" refType="h" fact="0.8215"/>
                  <dgm:constr type="w" for="ch" forName="dot1" refType="userD"/>
                  <dgm:constr type="h" for="ch" forName="dot1" refType="userD"/>
                  <dgm:constr type="ctrX" for="ch" forName="dot2" refType="w" fact="0.2949"/>
                  <dgm:constr type="ctrY" for="ch" forName="dot2" refType="h" fact="0.843"/>
                  <dgm:constr type="w" for="ch" forName="dot2" refType="userD"/>
                  <dgm:constr type="h" for="ch" forName="dot2" refType="userD"/>
                  <dgm:constr type="ctrX" for="ch" forName="dot3" refType="w" fact="0.2635"/>
                  <dgm:constr type="ctrY" for="ch" forName="dot3" refType="h" fact="0.8607"/>
                  <dgm:constr type="w" for="ch" forName="dot3" refType="userD"/>
                  <dgm:constr type="h" for="ch" forName="dot3" refType="userD"/>
                  <dgm:constr type="ctrX" for="ch" forName="dot4" refType="w" fact="0.2313"/>
                  <dgm:constr type="ctrY" for="ch" forName="dot4" refType="h" fact="0.8745"/>
                  <dgm:constr type="w" for="ch" forName="dot4" refType="userD"/>
                  <dgm:constr type="h" for="ch" forName="dot4" refType="userD"/>
                  <dgm:constr type="ctrX" for="ch" forName="dot5" refType="w" fact="0.4675"/>
                  <dgm:constr type="ctrY" for="ch" forName="dot5" refType="h" fact="0.6419"/>
                  <dgm:constr type="w" for="ch" forName="dot5" refType="userD"/>
                  <dgm:constr type="h" for="ch" forName="dot5" refType="userD"/>
                  <dgm:constr type="ctrX" for="ch" forName="dot6" refType="w" fact="0.5486"/>
                  <dgm:constr type="ctrY" for="ch" forName="dot6" refType="h" fact="0.3784"/>
                  <dgm:constr type="w" for="ch" forName="dot6" refType="userD"/>
                  <dgm:constr type="h" for="ch" forName="dot6" refType="userD"/>
                  <dgm:constr type="ctrX" for="ch" forName="dotArrow1" refType="w" fact="0.5267"/>
                  <dgm:constr type="ctrY" for="ch" forName="dotArrow1" refType="h" fact="0.0496"/>
                  <dgm:constr type="w" for="ch" forName="dotArrow1" refType="userD"/>
                  <dgm:constr type="h" for="ch" forName="dotArrow1" refType="userD"/>
                  <dgm:constr type="ctrX" for="ch" forName="dotArrow2" refType="w" fact="0.5462"/>
                  <dgm:constr type="ctrY" for="ch" forName="dotArrow2" refType="h" fact="0.0282"/>
                  <dgm:constr type="w" for="ch" forName="dotArrow2" refType="userD"/>
                  <dgm:constr type="h" for="ch" forName="dotArrow2" refType="userD"/>
                  <dgm:constr type="ctrX" for="ch" forName="dotArrow3" refType="w" fact="0.5657"/>
                  <dgm:constr type="ctrY" for="ch" forName="dotArrow3" refType="h" fact="0.0068"/>
                  <dgm:constr type="w" for="ch" forName="dotArrow3" refType="userD"/>
                  <dgm:constr type="h" for="ch" forName="dotArrow3" refType="userD"/>
                  <dgm:constr type="ctrX" for="ch" forName="dotArrow4" refType="w" fact="0.5851"/>
                  <dgm:constr type="ctrY" for="ch" forName="dotArrow4" refType="h" fact="0.0282"/>
                  <dgm:constr type="w" for="ch" forName="dotArrow4" refType="userD"/>
                  <dgm:constr type="h" for="ch" forName="dotArrow4" refType="userD"/>
                  <dgm:constr type="ctrX" for="ch" forName="dotArrow5" refType="w" fact="0.6046"/>
                  <dgm:constr type="ctrY" for="ch" forName="dotArrow5" refType="h" fact="0.0496"/>
                  <dgm:constr type="w" for="ch" forName="dotArrow5" refType="userD"/>
                  <dgm:constr type="h" for="ch" forName="dotArrow5" refType="userD"/>
                  <dgm:constr type="ctrX" for="ch" forName="dotArrow6" refType="w" fact="0.5657"/>
                  <dgm:constr type="ctrY" for="ch" forName="dotArrow6" refType="h" fact="0.052"/>
                  <dgm:constr type="w" for="ch" forName="dotArrow6" refType="userD"/>
                  <dgm:constr type="h" for="ch" forName="dotArrow6" refType="userD"/>
                  <dgm:constr type="ctrX" for="ch" forName="dotArrow7" refType="w" fact="0.5657"/>
                  <dgm:constr type="ctrY" for="ch" forName="dotArrow7" refType="h" fact="0.0972"/>
                  <dgm:constr type="w" for="ch" forName="dotArrow7" refType="userD"/>
                  <dgm:constr type="h" for="ch" forName="dotArrow7" refType="userD"/>
                  <dgm:constr type="l" for="ch" forName="parTx1" refType="w" fact="0.1466"/>
                  <dgm:constr type="t" for="ch" forName="parTx1" refType="h" fact="0.9095"/>
                  <dgm:constr type="w" for="ch" forName="parTx1" refType="w" fact="0.294"/>
                  <dgm:constr type="h" for="ch" forName="parTx1" refType="h" fact="0.1222"/>
                  <dgm:constr type="ctrX" for="ch" forName="picture1" refType="w" fact="0.1333"/>
                  <dgm:constr type="ctrY" for="ch" forName="picture1" refType="h" fact="0.8922"/>
                  <dgm:constr type="w" for="ch" forName="picture1" refType="w" fact="0.1363"/>
                  <dgm:constr type="h" for="ch" forName="picture1" refType="h" fact="0.2113"/>
                  <dgm:constr type="l" for="ch" forName="desTx1" refType="r" refFor="ch" refForName="parTx1"/>
                  <dgm:constr type="r" for="ch" forName="desTx1" refType="w"/>
                  <dgm:constr type="t" for="ch" forName="desTx1" refType="t" refFor="ch" refForName="parTx1"/>
                  <dgm:constr type="h" for="ch" forName="desTx1" refType="h" refFor="ch" refForName="parTx1"/>
                  <dgm:constr type="l" for="ch" forName="parTx2" refType="w" fact="0.4105"/>
                  <dgm:constr type="t" for="ch" forName="parTx2" refType="h" fact="0.762"/>
                  <dgm:constr type="w" for="ch" forName="parTx2" refType="w" fact="0.294"/>
                  <dgm:constr type="h" for="ch" forName="parTx2" refType="h" fact="0.1222"/>
                  <dgm:constr type="ctrX" for="ch" forName="picture2" refType="w" fact="0.3972"/>
                  <dgm:constr type="ctrY" for="ch" forName="picture2" refType="h" fact="0.7447"/>
                  <dgm:constr type="w" for="ch" forName="picture2" refType="w" fact="0.1363"/>
                  <dgm:constr type="h" for="ch" forName="picture2" refType="h" fact="0.2113"/>
                  <dgm:constr type="l" for="ch" forName="desTx2" refType="r" refFor="ch" refForName="parTx2"/>
                  <dgm:constr type="r" for="ch" forName="desTx2" refType="w"/>
                  <dgm:constr type="t" for="ch" forName="desTx2" refType="t" refFor="ch" refForName="parTx2"/>
                  <dgm:constr type="h" for="ch" forName="desTx2" refType="h" refFor="ch" refForName="parTx2"/>
                  <dgm:constr type="l" for="ch" forName="parTx3" refType="w" fact="0.5229"/>
                  <dgm:constr type="t" for="ch" forName="parTx3" refType="h" fact="0.5294"/>
                  <dgm:constr type="w" for="ch" forName="parTx3" refType="w" fact="0.294"/>
                  <dgm:constr type="h" for="ch" forName="parTx3" refType="h" fact="0.1222"/>
                  <dgm:constr type="ctrX" for="ch" forName="picture3" refType="w" fact="0.5095"/>
                  <dgm:constr type="ctrY" for="ch" forName="picture3" refType="h" fact="0.5121"/>
                  <dgm:constr type="w" for="ch" forName="picture3" refType="w" fact="0.1363"/>
                  <dgm:constr type="h" for="ch" forName="picture3" refType="h" fact="0.2113"/>
                  <dgm:constr type="l" for="ch" forName="desTx3" refType="r" refFor="ch" refForName="parTx3"/>
                  <dgm:constr type="r" for="ch" forName="desTx3" refType="w"/>
                  <dgm:constr type="t" for="ch" forName="desTx3" refType="t" refFor="ch" refForName="parTx3"/>
                  <dgm:constr type="h" for="ch" forName="desTx3" refType="h" refFor="ch" refForName="parTx3"/>
                  <dgm:constr type="l" for="ch" forName="parTx4" refType="w" fact="0.5722"/>
                  <dgm:constr type="t" for="ch" forName="parTx4" refType="h" fact="0.2523"/>
                  <dgm:constr type="w" for="ch" forName="parTx4" refType="w" fact="0.294"/>
                  <dgm:constr type="h" for="ch" forName="parTx4" refType="h" fact="0.1222"/>
                  <dgm:constr type="ctrX" for="ch" forName="picture4" refType="w" fact="0.5588"/>
                  <dgm:constr type="ctrY" for="ch" forName="picture4" refType="h" fact="0.235"/>
                  <dgm:constr type="w" for="ch" forName="picture4" refType="w" fact="0.1363"/>
                  <dgm:constr type="h" for="ch" forName="picture4" refType="h" fact="0.2113"/>
                  <dgm:constr type="l" for="ch" forName="desTx4" refType="r" refFor="ch" refForName="parTx4"/>
                  <dgm:constr type="r" for="ch" forName="desTx4" refType="w"/>
                  <dgm:constr type="t" for="ch" forName="desTx4" refType="t" refFor="ch" refForName="parTx4"/>
                  <dgm:constr type="h" for="ch" forName="desTx4" refType="h" refFor="ch" refForName="parTx4"/>
                </dgm:constrLst>
              </dgm:if>
              <dgm:else name="Name37">
                <dgm:alg type="composite">
                  <dgm:param type="ar" val="1.2675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userD" refType="w" fact="0.0167"/>
                  <dgm:constr type="ctrX" for="ch" forName="dot1" refType="w" fact="0.3978"/>
                  <dgm:constr type="ctrY" for="ch" forName="dot1" refType="h" fact="0.8215"/>
                  <dgm:constr type="w" for="ch" forName="dot1" refType="userD"/>
                  <dgm:constr type="h" for="ch" forName="dot1" refType="userD"/>
                  <dgm:constr type="ctrX" for="ch" forName="dot2" refType="w" fact="0.3606"/>
                  <dgm:constr type="ctrY" for="ch" forName="dot2" refType="h" fact="0.843"/>
                  <dgm:constr type="w" for="ch" forName="dot2" refType="userD"/>
                  <dgm:constr type="h" for="ch" forName="dot2" refType="userD"/>
                  <dgm:constr type="ctrX" for="ch" forName="dot3" refType="w" fact="0.3223"/>
                  <dgm:constr type="ctrY" for="ch" forName="dot3" refType="h" fact="0.8607"/>
                  <dgm:constr type="w" for="ch" forName="dot3" refType="userD"/>
                  <dgm:constr type="h" for="ch" forName="dot3" refType="userD"/>
                  <dgm:constr type="ctrX" for="ch" forName="dot4" refType="w" fact="0.2829"/>
                  <dgm:constr type="ctrY" for="ch" forName="dot4" refType="h" fact="0.8745"/>
                  <dgm:constr type="w" for="ch" forName="dot4" refType="userD"/>
                  <dgm:constr type="h" for="ch" forName="dot4" refType="userD"/>
                  <dgm:constr type="ctrX" for="ch" forName="dot5" refType="w" fact="0.5717"/>
                  <dgm:constr type="ctrY" for="ch" forName="dot5" refType="h" fact="0.6419"/>
                  <dgm:constr type="w" for="ch" forName="dot5" refType="userD"/>
                  <dgm:constr type="h" for="ch" forName="dot5" refType="userD"/>
                  <dgm:constr type="ctrX" for="ch" forName="dot6" refType="w" fact="0.6709"/>
                  <dgm:constr type="ctrY" for="ch" forName="dot6" refType="h" fact="0.3784"/>
                  <dgm:constr type="w" for="ch" forName="dot6" refType="userD"/>
                  <dgm:constr type="h" for="ch" forName="dot6" refType="userD"/>
                  <dgm:constr type="ctrX" for="ch" forName="dotArrow1" refType="w" fact="0.6441"/>
                  <dgm:constr type="ctrY" for="ch" forName="dotArrow1" refType="h" fact="0.0496"/>
                  <dgm:constr type="w" for="ch" forName="dotArrow1" refType="userD"/>
                  <dgm:constr type="h" for="ch" forName="dotArrow1" refType="userD"/>
                  <dgm:constr type="ctrX" for="ch" forName="dotArrow2" refType="w" fact="0.6679"/>
                  <dgm:constr type="ctrY" for="ch" forName="dotArrow2" refType="h" fact="0.0282"/>
                  <dgm:constr type="w" for="ch" forName="dotArrow2" refType="userD"/>
                  <dgm:constr type="h" for="ch" forName="dotArrow2" refType="userD"/>
                  <dgm:constr type="ctrX" for="ch" forName="dotArrow3" refType="w" fact="0.6917"/>
                  <dgm:constr type="ctrY" for="ch" forName="dotArrow3" refType="h" fact="0.0068"/>
                  <dgm:constr type="w" for="ch" forName="dotArrow3" refType="userD"/>
                  <dgm:constr type="h" for="ch" forName="dotArrow3" refType="userD"/>
                  <dgm:constr type="ctrX" for="ch" forName="dotArrow4" refType="w" fact="0.7155"/>
                  <dgm:constr type="ctrY" for="ch" forName="dotArrow4" refType="h" fact="0.0282"/>
                  <dgm:constr type="w" for="ch" forName="dotArrow4" refType="userD"/>
                  <dgm:constr type="h" for="ch" forName="dotArrow4" refType="userD"/>
                  <dgm:constr type="ctrX" for="ch" forName="dotArrow5" refType="w" fact="0.7394"/>
                  <dgm:constr type="ctrY" for="ch" forName="dotArrow5" refType="h" fact="0.0496"/>
                  <dgm:constr type="w" for="ch" forName="dotArrow5" refType="userD"/>
                  <dgm:constr type="h" for="ch" forName="dotArrow5" refType="userD"/>
                  <dgm:constr type="ctrX" for="ch" forName="dotArrow6" refType="w" fact="0.6917"/>
                  <dgm:constr type="ctrY" for="ch" forName="dotArrow6" refType="h" fact="0.052"/>
                  <dgm:constr type="w" for="ch" forName="dotArrow6" refType="userD"/>
                  <dgm:constr type="h" for="ch" forName="dotArrow6" refType="userD"/>
                  <dgm:constr type="ctrX" for="ch" forName="dotArrow7" refType="w" fact="0.6917"/>
                  <dgm:constr type="ctrY" for="ch" forName="dotArrow7" refType="h" fact="0.0972"/>
                  <dgm:constr type="w" for="ch" forName="dotArrow7" refType="userD"/>
                  <dgm:constr type="h" for="ch" forName="dotArrow7" refType="userD"/>
                  <dgm:constr type="l" for="ch" forName="parTx1" refType="w" fact="0.1793"/>
                  <dgm:constr type="t" for="ch" forName="parTx1" refType="h" fact="0.9064"/>
                  <dgm:constr type="w" for="ch" forName="parTx1" refType="w" fact="0.3595"/>
                  <dgm:constr type="h" for="ch" forName="parTx1" refType="h" fact="0.1222"/>
                  <dgm:constr type="ctrX" for="ch" forName="picture1" refType="w" fact="0.163"/>
                  <dgm:constr type="ctrY" for="ch" forName="picture1" refType="h" fact="0.8922"/>
                  <dgm:constr type="w" for="ch" forName="picture1" refType="w" fact="0.1667"/>
                  <dgm:constr type="h" for="ch" forName="picture1" refType="h" fact="0.2113"/>
                  <dgm:constr type="l" for="ch" forName="parTx2" refType="w" fact="0.502"/>
                  <dgm:constr type="t" for="ch" forName="parTx2" refType="h" fact="0.7589"/>
                  <dgm:constr type="w" for="ch" forName="parTx2" refType="w" fact="0.3595"/>
                  <dgm:constr type="h" for="ch" forName="parTx2" refType="h" fact="0.1222"/>
                  <dgm:constr type="ctrX" for="ch" forName="picture2" refType="w" fact="0.4857"/>
                  <dgm:constr type="ctrY" for="ch" forName="picture2" refType="h" fact="0.7447"/>
                  <dgm:constr type="w" for="ch" forName="picture2" refType="w" fact="0.1667"/>
                  <dgm:constr type="h" for="ch" forName="picture2" refType="h" fact="0.2113"/>
                  <dgm:constr type="l" for="ch" forName="parTx3" refType="w" fact="0.6394"/>
                  <dgm:constr type="t" for="ch" forName="parTx3" refType="h" fact="0.5263"/>
                  <dgm:constr type="w" for="ch" forName="parTx3" refType="w" fact="0.3595"/>
                  <dgm:constr type="h" for="ch" forName="parTx3" refType="h" fact="0.1222"/>
                  <dgm:constr type="ctrX" for="ch" forName="picture3" refType="w" fact="0.6231"/>
                  <dgm:constr type="ctrY" for="ch" forName="picture3" refType="h" fact="0.5121"/>
                  <dgm:constr type="w" for="ch" forName="picture3" refType="w" fact="0.1667"/>
                  <dgm:constr type="h" for="ch" forName="picture3" refType="h" fact="0.2113"/>
                  <dgm:constr type="l" for="ch" forName="parTx4" refType="w" fact="0.6997"/>
                  <dgm:constr type="t" for="ch" forName="parTx4" refType="h" fact="0.2492"/>
                  <dgm:constr type="w" for="ch" forName="parTx4" refType="w" fact="0.3595"/>
                  <dgm:constr type="h" for="ch" forName="parTx4" refType="h" fact="0.1222"/>
                  <dgm:constr type="ctrX" for="ch" forName="picture4" refType="w" fact="0.6834"/>
                  <dgm:constr type="ctrY" for="ch" forName="picture4" refType="h" fact="0.235"/>
                  <dgm:constr type="w" for="ch" forName="picture4" refType="w" fact="0.1667"/>
                  <dgm:constr type="h" for="ch" forName="picture4" refType="h" fact="0.2113"/>
                </dgm:constrLst>
              </dgm:else>
            </dgm:choose>
          </dgm:if>
          <dgm:else name="Name38">
            <dgm:choose name="Name39">
              <dgm:if name="Name40" axis="des" func="maxDepth" op="gt" val="1">
                <dgm:alg type="composite">
                  <dgm:param type="ar" val="1.55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primFontSz" for="ch" forName="desTx4" refType="primFontSz" refFor="ch" refForName="desTx1" op="equ"/>
                  <dgm:constr type="userD" refType="w" fact="0.0136"/>
                  <dgm:constr type="ctrX" for="ch" forName="dot1" refType="w" fact="0.6747"/>
                  <dgm:constr type="ctrY" for="ch" forName="dot1" refType="h" fact="0.8215"/>
                  <dgm:constr type="w" for="ch" forName="dot1" refType="userD"/>
                  <dgm:constr type="h" for="ch" forName="dot1" refType="userD"/>
                  <dgm:constr type="ctrX" for="ch" forName="dot2" refType="w" fact="0.7051"/>
                  <dgm:constr type="ctrY" for="ch" forName="dot2" refType="h" fact="0.843"/>
                  <dgm:constr type="w" for="ch" forName="dot2" refType="userD"/>
                  <dgm:constr type="h" for="ch" forName="dot2" refType="userD"/>
                  <dgm:constr type="ctrX" for="ch" forName="dot3" refType="w" fact="0.7365"/>
                  <dgm:constr type="ctrY" for="ch" forName="dot3" refType="h" fact="0.8607"/>
                  <dgm:constr type="w" for="ch" forName="dot3" refType="userD"/>
                  <dgm:constr type="h" for="ch" forName="dot3" refType="userD"/>
                  <dgm:constr type="ctrX" for="ch" forName="dot4" refType="w" fact="0.7687"/>
                  <dgm:constr type="ctrY" for="ch" forName="dot4" refType="h" fact="0.8745"/>
                  <dgm:constr type="w" for="ch" forName="dot4" refType="userD"/>
                  <dgm:constr type="h" for="ch" forName="dot4" refType="userD"/>
                  <dgm:constr type="ctrX" for="ch" forName="dot5" refType="w" fact="0.5325"/>
                  <dgm:constr type="ctrY" for="ch" forName="dot5" refType="h" fact="0.6419"/>
                  <dgm:constr type="w" for="ch" forName="dot5" refType="userD"/>
                  <dgm:constr type="h" for="ch" forName="dot5" refType="userD"/>
                  <dgm:constr type="ctrX" for="ch" forName="dot6" refType="w" fact="0.4514"/>
                  <dgm:constr type="ctrY" for="ch" forName="dot6" refType="h" fact="0.3784"/>
                  <dgm:constr type="w" for="ch" forName="dot6" refType="userD"/>
                  <dgm:constr type="h" for="ch" forName="dot6" refType="userD"/>
                  <dgm:constr type="ctrX" for="ch" forName="dotArrow1" refType="w" fact="0.4733"/>
                  <dgm:constr type="ctrY" for="ch" forName="dotArrow1" refType="h" fact="0.0496"/>
                  <dgm:constr type="w" for="ch" forName="dotArrow1" refType="userD"/>
                  <dgm:constr type="h" for="ch" forName="dotArrow1" refType="userD"/>
                  <dgm:constr type="ctrX" for="ch" forName="dotArrow2" refType="w" fact="0.4538"/>
                  <dgm:constr type="ctrY" for="ch" forName="dotArrow2" refType="h" fact="0.0282"/>
                  <dgm:constr type="w" for="ch" forName="dotArrow2" refType="userD"/>
                  <dgm:constr type="h" for="ch" forName="dotArrow2" refType="userD"/>
                  <dgm:constr type="ctrX" for="ch" forName="dotArrow3" refType="w" fact="0.4343"/>
                  <dgm:constr type="ctrY" for="ch" forName="dotArrow3" refType="h" fact="0.0068"/>
                  <dgm:constr type="w" for="ch" forName="dotArrow3" refType="userD"/>
                  <dgm:constr type="h" for="ch" forName="dotArrow3" refType="userD"/>
                  <dgm:constr type="ctrX" for="ch" forName="dotArrow4" refType="w" fact="0.4149"/>
                  <dgm:constr type="ctrY" for="ch" forName="dotArrow4" refType="h" fact="0.0282"/>
                  <dgm:constr type="w" for="ch" forName="dotArrow4" refType="userD"/>
                  <dgm:constr type="h" for="ch" forName="dotArrow4" refType="userD"/>
                  <dgm:constr type="ctrX" for="ch" forName="dotArrow5" refType="w" fact="0.3954"/>
                  <dgm:constr type="ctrY" for="ch" forName="dotArrow5" refType="h" fact="0.0496"/>
                  <dgm:constr type="w" for="ch" forName="dotArrow5" refType="userD"/>
                  <dgm:constr type="h" for="ch" forName="dotArrow5" refType="userD"/>
                  <dgm:constr type="ctrX" for="ch" forName="dotArrow6" refType="w" fact="0.4343"/>
                  <dgm:constr type="ctrY" for="ch" forName="dotArrow6" refType="h" fact="0.052"/>
                  <dgm:constr type="w" for="ch" forName="dotArrow6" refType="userD"/>
                  <dgm:constr type="h" for="ch" forName="dotArrow6" refType="userD"/>
                  <dgm:constr type="ctrX" for="ch" forName="dotArrow7" refType="w" fact="0.4343"/>
                  <dgm:constr type="ctrY" for="ch" forName="dotArrow7" refType="h" fact="0.0972"/>
                  <dgm:constr type="w" for="ch" forName="dotArrow7" refType="userD"/>
                  <dgm:constr type="h" for="ch" forName="dotArrow7" refType="userD"/>
                  <dgm:constr type="r" for="ch" forName="parTx1" refType="w" fact="0.8534"/>
                  <dgm:constr type="t" for="ch" forName="parTx1" refType="h" fact="0.9095"/>
                  <dgm:constr type="w" for="ch" forName="parTx1" refType="w" fact="0.294"/>
                  <dgm:constr type="h" for="ch" forName="parTx1" refType="h" fact="0.1222"/>
                  <dgm:constr type="ctrX" for="ch" forName="picture1" refType="w" fact="0.8667"/>
                  <dgm:constr type="ctrY" for="ch" forName="picture1" refType="h" fact="0.8922"/>
                  <dgm:constr type="w" for="ch" forName="picture1" refType="w" fact="0.1363"/>
                  <dgm:constr type="h" for="ch" forName="picture1" refType="h" fact="0.2113"/>
                  <dgm:constr type="r" for="ch" forName="desTx1" refType="l" refFor="ch" refForName="parTx1"/>
                  <dgm:constr type="l" for="ch" forName="desTx1"/>
                  <dgm:constr type="t" for="ch" forName="desTx1" refType="t" refFor="ch" refForName="parTx1"/>
                  <dgm:constr type="h" for="ch" forName="desTx1" refType="h" refFor="ch" refForName="parTx1"/>
                  <dgm:constr type="r" for="ch" forName="parTx2" refType="w" fact="0.5895"/>
                  <dgm:constr type="t" for="ch" forName="parTx2" refType="h" fact="0.762"/>
                  <dgm:constr type="w" for="ch" forName="parTx2" refType="w" fact="0.294"/>
                  <dgm:constr type="h" for="ch" forName="parTx2" refType="h" fact="0.1222"/>
                  <dgm:constr type="ctrX" for="ch" forName="picture2" refType="w" fact="0.6028"/>
                  <dgm:constr type="ctrY" for="ch" forName="picture2" refType="h" fact="0.7447"/>
                  <dgm:constr type="w" for="ch" forName="picture2" refType="w" fact="0.1363"/>
                  <dgm:constr type="h" for="ch" forName="picture2" refType="h" fact="0.2113"/>
                  <dgm:constr type="r" for="ch" forName="desTx2" refType="l" refFor="ch" refForName="parTx2"/>
                  <dgm:constr type="l" for="ch" forName="desTx2"/>
                  <dgm:constr type="t" for="ch" forName="desTx2" refType="t" refFor="ch" refForName="parTx2"/>
                  <dgm:constr type="h" for="ch" forName="desTx2" refType="h" refFor="ch" refForName="parTx2"/>
                  <dgm:constr type="r" for="ch" forName="parTx3" refType="w" fact="0.4771"/>
                  <dgm:constr type="t" for="ch" forName="parTx3" refType="h" fact="0.5294"/>
                  <dgm:constr type="w" for="ch" forName="parTx3" refType="w" fact="0.294"/>
                  <dgm:constr type="h" for="ch" forName="parTx3" refType="h" fact="0.1222"/>
                  <dgm:constr type="ctrX" for="ch" forName="picture3" refType="w" fact="0.4905"/>
                  <dgm:constr type="ctrY" for="ch" forName="picture3" refType="h" fact="0.5121"/>
                  <dgm:constr type="w" for="ch" forName="picture3" refType="w" fact="0.1363"/>
                  <dgm:constr type="h" for="ch" forName="picture3" refType="h" fact="0.2113"/>
                  <dgm:constr type="r" for="ch" forName="desTx3" refType="l" refFor="ch" refForName="parTx3"/>
                  <dgm:constr type="l" for="ch" forName="desTx3"/>
                  <dgm:constr type="t" for="ch" forName="desTx3" refType="t" refFor="ch" refForName="parTx3"/>
                  <dgm:constr type="h" for="ch" forName="desTx3" refType="h" refFor="ch" refForName="parTx3"/>
                  <dgm:constr type="r" for="ch" forName="parTx4" refType="w" fact="0.4278"/>
                  <dgm:constr type="t" for="ch" forName="parTx4" refType="h" fact="0.2523"/>
                  <dgm:constr type="w" for="ch" forName="parTx4" refType="w" fact="0.294"/>
                  <dgm:constr type="h" for="ch" forName="parTx4" refType="h" fact="0.1222"/>
                  <dgm:constr type="ctrX" for="ch" forName="picture4" refType="w" fact="0.4412"/>
                  <dgm:constr type="ctrY" for="ch" forName="picture4" refType="h" fact="0.235"/>
                  <dgm:constr type="w" for="ch" forName="picture4" refType="w" fact="0.1363"/>
                  <dgm:constr type="h" for="ch" forName="picture4" refType="h" fact="0.2113"/>
                  <dgm:constr type="r" for="ch" forName="desTx4" refType="l" refFor="ch" refForName="parTx4"/>
                  <dgm:constr type="l" for="ch" forName="desTx4"/>
                  <dgm:constr type="t" for="ch" forName="desTx4" refType="t" refFor="ch" refForName="parTx4"/>
                  <dgm:constr type="h" for="ch" forName="desTx4" refType="h" refFor="ch" refForName="parTx4"/>
                </dgm:constrLst>
              </dgm:if>
              <dgm:else name="Name41">
                <dgm:alg type="composite">
                  <dgm:param type="ar" val="1.2675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userD" refType="w" fact="0.0167"/>
                  <dgm:constr type="ctrX" for="ch" forName="dot1" refType="w" fact="0.6022"/>
                  <dgm:constr type="ctrY" for="ch" forName="dot1" refType="h" fact="0.8215"/>
                  <dgm:constr type="w" for="ch" forName="dot1" refType="userD"/>
                  <dgm:constr type="h" for="ch" forName="dot1" refType="userD"/>
                  <dgm:constr type="ctrX" for="ch" forName="dot2" refType="w" fact="0.6394"/>
                  <dgm:constr type="ctrY" for="ch" forName="dot2" refType="h" fact="0.843"/>
                  <dgm:constr type="w" for="ch" forName="dot2" refType="userD"/>
                  <dgm:constr type="h" for="ch" forName="dot2" refType="userD"/>
                  <dgm:constr type="ctrX" for="ch" forName="dot3" refType="w" fact="0.6777"/>
                  <dgm:constr type="ctrY" for="ch" forName="dot3" refType="h" fact="0.8607"/>
                  <dgm:constr type="w" for="ch" forName="dot3" refType="userD"/>
                  <dgm:constr type="h" for="ch" forName="dot3" refType="userD"/>
                  <dgm:constr type="ctrX" for="ch" forName="dot4" refType="w" fact="0.7171"/>
                  <dgm:constr type="ctrY" for="ch" forName="dot4" refType="h" fact="0.8745"/>
                  <dgm:constr type="w" for="ch" forName="dot4" refType="userD"/>
                  <dgm:constr type="h" for="ch" forName="dot4" refType="userD"/>
                  <dgm:constr type="ctrX" for="ch" forName="dot5" refType="w" fact="0.4283"/>
                  <dgm:constr type="ctrY" for="ch" forName="dot5" refType="h" fact="0.6419"/>
                  <dgm:constr type="w" for="ch" forName="dot5" refType="userD"/>
                  <dgm:constr type="h" for="ch" forName="dot5" refType="userD"/>
                  <dgm:constr type="ctrX" for="ch" forName="dot6" refType="w" fact="0.3291"/>
                  <dgm:constr type="ctrY" for="ch" forName="dot6" refType="h" fact="0.3784"/>
                  <dgm:constr type="w" for="ch" forName="dot6" refType="userD"/>
                  <dgm:constr type="h" for="ch" forName="dot6" refType="userD"/>
                  <dgm:constr type="ctrX" for="ch" forName="dotArrow1" refType="w" fact="0.3559"/>
                  <dgm:constr type="ctrY" for="ch" forName="dotArrow1" refType="h" fact="0.0496"/>
                  <dgm:constr type="w" for="ch" forName="dotArrow1" refType="userD"/>
                  <dgm:constr type="h" for="ch" forName="dotArrow1" refType="userD"/>
                  <dgm:constr type="ctrX" for="ch" forName="dotArrow2" refType="w" fact="0.3321"/>
                  <dgm:constr type="ctrY" for="ch" forName="dotArrow2" refType="h" fact="0.0282"/>
                  <dgm:constr type="w" for="ch" forName="dotArrow2" refType="userD"/>
                  <dgm:constr type="h" for="ch" forName="dotArrow2" refType="userD"/>
                  <dgm:constr type="ctrX" for="ch" forName="dotArrow3" refType="w" fact="0.3083"/>
                  <dgm:constr type="ctrY" for="ch" forName="dotArrow3" refType="h" fact="0.0068"/>
                  <dgm:constr type="w" for="ch" forName="dotArrow3" refType="userD"/>
                  <dgm:constr type="h" for="ch" forName="dotArrow3" refType="userD"/>
                  <dgm:constr type="ctrX" for="ch" forName="dotArrow4" refType="w" fact="0.2845"/>
                  <dgm:constr type="ctrY" for="ch" forName="dotArrow4" refType="h" fact="0.0282"/>
                  <dgm:constr type="w" for="ch" forName="dotArrow4" refType="userD"/>
                  <dgm:constr type="h" for="ch" forName="dotArrow4" refType="userD"/>
                  <dgm:constr type="ctrX" for="ch" forName="dotArrow5" refType="w" fact="0.2606"/>
                  <dgm:constr type="ctrY" for="ch" forName="dotArrow5" refType="h" fact="0.0496"/>
                  <dgm:constr type="w" for="ch" forName="dotArrow5" refType="userD"/>
                  <dgm:constr type="h" for="ch" forName="dotArrow5" refType="userD"/>
                  <dgm:constr type="ctrX" for="ch" forName="dotArrow6" refType="w" fact="0.3083"/>
                  <dgm:constr type="ctrY" for="ch" forName="dotArrow6" refType="h" fact="0.052"/>
                  <dgm:constr type="w" for="ch" forName="dotArrow6" refType="userD"/>
                  <dgm:constr type="h" for="ch" forName="dotArrow6" refType="userD"/>
                  <dgm:constr type="ctrX" for="ch" forName="dotArrow7" refType="w" fact="0.3083"/>
                  <dgm:constr type="ctrY" for="ch" forName="dotArrow7" refType="h" fact="0.0972"/>
                  <dgm:constr type="w" for="ch" forName="dotArrow7" refType="userD"/>
                  <dgm:constr type="h" for="ch" forName="dotArrow7" refType="userD"/>
                  <dgm:constr type="r" for="ch" forName="parTx1" refType="w" fact="0.8207"/>
                  <dgm:constr type="t" for="ch" forName="parTx1" refType="h" fact="0.9064"/>
                  <dgm:constr type="w" for="ch" forName="parTx1" refType="w" fact="0.3595"/>
                  <dgm:constr type="h" for="ch" forName="parTx1" refType="h" fact="0.1222"/>
                  <dgm:constr type="ctrX" for="ch" forName="picture1" refType="w" fact="0.837"/>
                  <dgm:constr type="ctrY" for="ch" forName="picture1" refType="h" fact="0.8922"/>
                  <dgm:constr type="w" for="ch" forName="picture1" refType="w" fact="0.1667"/>
                  <dgm:constr type="h" for="ch" forName="picture1" refType="h" fact="0.2113"/>
                  <dgm:constr type="r" for="ch" forName="parTx2" refType="w" fact="0.498"/>
                  <dgm:constr type="t" for="ch" forName="parTx2" refType="h" fact="0.7589"/>
                  <dgm:constr type="w" for="ch" forName="parTx2" refType="w" fact="0.3595"/>
                  <dgm:constr type="h" for="ch" forName="parTx2" refType="h" fact="0.1222"/>
                  <dgm:constr type="ctrX" for="ch" forName="picture2" refType="w" fact="0.5143"/>
                  <dgm:constr type="ctrY" for="ch" forName="picture2" refType="h" fact="0.7447"/>
                  <dgm:constr type="w" for="ch" forName="picture2" refType="w" fact="0.1667"/>
                  <dgm:constr type="h" for="ch" forName="picture2" refType="h" fact="0.2113"/>
                  <dgm:constr type="r" for="ch" forName="parTx3" refType="w" fact="0.3606"/>
                  <dgm:constr type="t" for="ch" forName="parTx3" refType="h" fact="0.5263"/>
                  <dgm:constr type="w" for="ch" forName="parTx3" refType="w" fact="0.3595"/>
                  <dgm:constr type="h" for="ch" forName="parTx3" refType="h" fact="0.1222"/>
                  <dgm:constr type="ctrX" for="ch" forName="picture3" refType="w" fact="0.3769"/>
                  <dgm:constr type="ctrY" for="ch" forName="picture3" refType="h" fact="0.5121"/>
                  <dgm:constr type="w" for="ch" forName="picture3" refType="w" fact="0.1667"/>
                  <dgm:constr type="h" for="ch" forName="picture3" refType="h" fact="0.2113"/>
                  <dgm:constr type="r" for="ch" forName="parTx4" refType="w" fact="0.3003"/>
                  <dgm:constr type="t" for="ch" forName="parTx4" refType="h" fact="0.2492"/>
                  <dgm:constr type="w" for="ch" forName="parTx4" refType="w" fact="0.3595"/>
                  <dgm:constr type="h" for="ch" forName="parTx4" refType="h" fact="0.1222"/>
                  <dgm:constr type="ctrX" for="ch" forName="picture4" refType="w" fact="0.3166"/>
                  <dgm:constr type="ctrY" for="ch" forName="picture4" refType="h" fact="0.235"/>
                  <dgm:constr type="w" for="ch" forName="picture4" refType="w" fact="0.1667"/>
                  <dgm:constr type="h" for="ch" forName="picture4" refType="h" fact="0.2113"/>
                </dgm:constrLst>
              </dgm:else>
            </dgm:choose>
          </dgm:else>
        </dgm:choose>
      </dgm:if>
      <dgm:if name="Name42" axis="ch" ptType="node" func="cnt" op="equ" val="5">
        <dgm:choose name="Name43">
          <dgm:if name="Name44" func="var" arg="dir" op="equ" val="norm">
            <dgm:choose name="Name45">
              <dgm:if name="Name46" axis="des" func="maxDepth" op="gt" val="1">
                <dgm:alg type="composite">
                  <dgm:param type="ar" val="1.41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primFontSz" for="ch" forName="desTx4" refType="primFontSz" refFor="ch" refForName="desTx1" op="equ"/>
                  <dgm:constr type="primFontSz" for="ch" forName="desTx5" refType="primFontSz" refFor="ch" refForName="desTx1" op="equ"/>
                  <dgm:constr type="userD" refType="w" fact="0.0118"/>
                  <dgm:constr type="ctrX" for="ch" forName="dot1" refType="w" fact="0.3263"/>
                  <dgm:constr type="ctrY" for="ch" forName="dot1" refType="h" fact="0.8674"/>
                  <dgm:constr type="w" for="ch" forName="dot1" refType="userD"/>
                  <dgm:constr type="h" for="ch" forName="dot1" refType="userD"/>
                  <dgm:constr type="ctrX" for="ch" forName="dot2" refType="w" fact="0.3001"/>
                  <dgm:constr type="ctrY" for="ch" forName="dot2" refType="h" fact="0.8824"/>
                  <dgm:constr type="w" for="ch" forName="dot2" refType="userD"/>
                  <dgm:constr type="h" for="ch" forName="dot2" refType="userD"/>
                  <dgm:constr type="ctrX" for="ch" forName="dot3" refType="w" fact="0.2733"/>
                  <dgm:constr type="ctrY" for="ch" forName="dot3" refType="h" fact="0.8948"/>
                  <dgm:constr type="w" for="ch" forName="dot3" refType="userD"/>
                  <dgm:constr type="h" for="ch" forName="dot3" refType="userD"/>
                  <dgm:constr type="ctrX" for="ch" forName="dot4" refType="w" fact="0.2462"/>
                  <dgm:constr type="ctrY" for="ch" forName="dot4" refType="h" fact="0.9044"/>
                  <dgm:constr type="w" for="ch" forName="dot4" refType="userD"/>
                  <dgm:constr type="h" for="ch" forName="dot4" refType="userD"/>
                  <dgm:constr type="ctrX" for="ch" forName="dot5" refType="w" fact="0.4691"/>
                  <dgm:constr type="ctrY" for="ch" forName="dot5" refType="h" fact="0.7222"/>
                  <dgm:constr type="w" for="ch" forName="dot5" refType="userD"/>
                  <dgm:constr type="h" for="ch" forName="dot5" refType="userD"/>
                  <dgm:constr type="ctrX" for="ch" forName="dot6" refType="w" fact="0.4484"/>
                  <dgm:constr type="ctrY" for="ch" forName="dot6" refType="h" fact="0.7518"/>
                  <dgm:constr type="w" for="ch" forName="dot6" refType="userD"/>
                  <dgm:constr type="h" for="ch" forName="dot6" refType="userD"/>
                  <dgm:constr type="ctrX" for="ch" forName="dot7" refType="w" fact="0.5549"/>
                  <dgm:constr type="ctrY" for="ch" forName="dot7" refType="h" fact="0.5422"/>
                  <dgm:constr type="w" for="ch" forName="dot7" refType="userD"/>
                  <dgm:constr type="h" for="ch" forName="dot7" refType="userD"/>
                  <dgm:constr type="ctrX" for="ch" forName="dot8" refType="w" fact="0.601"/>
                  <dgm:constr type="ctrY" for="ch" forName="dot8" refType="h" fact="0.3229"/>
                  <dgm:constr type="w" for="ch" forName="dot8" refType="userD"/>
                  <dgm:constr type="h" for="ch" forName="dot8" refType="userD"/>
                  <dgm:constr type="ctrX" for="ch" forName="dotArrow1" refType="w" fact="0.5779"/>
                  <dgm:constr type="ctrY" for="ch" forName="dotArrow1" refType="h" fact="0.0635"/>
                  <dgm:constr type="w" for="ch" forName="dotArrow1" refType="userD"/>
                  <dgm:constr type="h" for="ch" forName="dotArrow1" refType="userD"/>
                  <dgm:constr type="ctrX" for="ch" forName="dotArrow2" refType="w" fact="0.5951"/>
                  <dgm:constr type="ctrY" for="ch" forName="dotArrow2" refType="h" fact="0.0448"/>
                  <dgm:constr type="w" for="ch" forName="dotArrow2" refType="userD"/>
                  <dgm:constr type="h" for="ch" forName="dotArrow2" refType="userD"/>
                  <dgm:constr type="ctrX" for="ch" forName="dotArrow3" refType="w" fact="0.6123"/>
                  <dgm:constr type="ctrY" for="ch" forName="dotArrow3" refType="h" fact="0.026"/>
                  <dgm:constr type="w" for="ch" forName="dotArrow3" refType="userD"/>
                  <dgm:constr type="h" for="ch" forName="dotArrow3" refType="userD"/>
                  <dgm:constr type="ctrX" for="ch" forName="dotArrow4" refType="w" fact="0.6295"/>
                  <dgm:constr type="ctrY" for="ch" forName="dotArrow4" refType="h" fact="0.0448"/>
                  <dgm:constr type="w" for="ch" forName="dotArrow4" refType="userD"/>
                  <dgm:constr type="h" for="ch" forName="dotArrow4" refType="userD"/>
                  <dgm:constr type="ctrX" for="ch" forName="dotArrow5" refType="w" fact="0.6467"/>
                  <dgm:constr type="ctrY" for="ch" forName="dotArrow5" refType="h" fact="0.0635"/>
                  <dgm:constr type="w" for="ch" forName="dotArrow5" refType="userD"/>
                  <dgm:constr type="h" for="ch" forName="dotArrow5" refType="userD"/>
                  <dgm:constr type="ctrX" for="ch" forName="dotArrow6" refType="w" fact="0.6123"/>
                  <dgm:constr type="ctrY" for="ch" forName="dotArrow6" refType="h" fact="0.0656"/>
                  <dgm:constr type="w" for="ch" forName="dotArrow6" refType="userD"/>
                  <dgm:constr type="h" for="ch" forName="dotArrow6" refType="userD"/>
                  <dgm:constr type="ctrX" for="ch" forName="dotArrow7" refType="w" fact="0.6123"/>
                  <dgm:constr type="ctrY" for="ch" forName="dotArrow7" refType="h" fact="0.1052"/>
                  <dgm:constr type="w" for="ch" forName="dotArrow7" refType="userD"/>
                  <dgm:constr type="h" for="ch" forName="dotArrow7" refType="userD"/>
                  <dgm:constr type="l" for="ch" forName="parTx1" refType="w" fact="0.1746"/>
                  <dgm:constr type="t" for="ch" forName="parTx1" refType="h" fact="0.9304"/>
                  <dgm:constr type="w" for="ch" forName="parTx1" refType="w" fact="0.2544"/>
                  <dgm:constr type="h" for="ch" forName="parTx1" refType="h" fact="0.0962"/>
                  <dgm:constr type="ctrX" for="ch" forName="picture1" refType="w" fact="0.1631"/>
                  <dgm:constr type="ctrY" for="ch" forName="picture1" refType="h" fact="0.9169"/>
                  <dgm:constr type="w" for="ch" forName="picture1" refType="w" fact="0.118"/>
                  <dgm:constr type="h" for="ch" forName="picture1" refType="h" fact="0.1663"/>
                  <dgm:constr type="l" for="ch" forName="desTx1" refType="r" refFor="ch" refForName="parTx1"/>
                  <dgm:constr type="r" for="ch" forName="desTx1" refType="w"/>
                  <dgm:constr type="t" for="ch" forName="desTx1" refType="t" refFor="ch" refForName="parTx1"/>
                  <dgm:constr type="h" for="ch" forName="desTx1" refType="h" refFor="ch" refForName="parTx1"/>
                  <dgm:constr type="l" for="ch" forName="parTx2" refType="w" fact="0.3982"/>
                  <dgm:constr type="t" for="ch" forName="parTx2" refType="h" fact="0.8167"/>
                  <dgm:constr type="w" for="ch" forName="parTx2" refType="w" fact="0.2544"/>
                  <dgm:constr type="h" for="ch" forName="parTx2" refType="h" fact="0.0962"/>
                  <dgm:constr type="ctrX" for="ch" forName="picture2" refType="w" fact="0.3866"/>
                  <dgm:constr type="ctrY" for="ch" forName="picture2" refType="h" fact="0.8032"/>
                  <dgm:constr type="w" for="ch" forName="picture2" refType="w" fact="0.118"/>
                  <dgm:constr type="h" for="ch" forName="picture2" refType="h" fact="0.1663"/>
                  <dgm:constr type="l" for="ch" forName="desTx2" refType="r" refFor="ch" refForName="parTx2"/>
                  <dgm:constr type="r" for="ch" forName="desTx2" refType="w"/>
                  <dgm:constr type="t" for="ch" forName="desTx2" refType="t" refFor="ch" refForName="parTx2"/>
                  <dgm:constr type="h" for="ch" forName="desTx2" refType="h" refFor="ch" refForName="parTx2"/>
                  <dgm:constr type="l" for="ch" forName="parTx3" refType="w" fact="0.5194"/>
                  <dgm:constr type="t" for="ch" forName="parTx3" refType="h" fact="0.6524"/>
                  <dgm:constr type="w" for="ch" forName="parTx3" refType="w" fact="0.2544"/>
                  <dgm:constr type="h" for="ch" forName="parTx3" refType="h" fact="0.0962"/>
                  <dgm:constr type="ctrX" for="ch" forName="picture3" refType="w" fact="0.5078"/>
                  <dgm:constr type="ctrY" for="ch" forName="picture3" refType="h" fact="0.6389"/>
                  <dgm:constr type="w" for="ch" forName="picture3" refType="w" fact="0.118"/>
                  <dgm:constr type="h" for="ch" forName="picture3" refType="h" fact="0.1663"/>
                  <dgm:constr type="l" for="ch" forName="desTx3" refType="r" refFor="ch" refForName="parTx3"/>
                  <dgm:constr type="r" for="ch" forName="desTx3" refType="w"/>
                  <dgm:constr type="t" for="ch" forName="desTx3" refType="t" refFor="ch" refForName="parTx3"/>
                  <dgm:constr type="h" for="ch" forName="desTx3" refType="h" refFor="ch" refForName="parTx3"/>
                  <dgm:constr type="l" for="ch" forName="parTx4" refType="w" fact="0.5827"/>
                  <dgm:constr type="t" for="ch" forName="parTx4" refType="h" fact="0.4412"/>
                  <dgm:constr type="w" for="ch" forName="parTx4" refType="w" fact="0.2544"/>
                  <dgm:constr type="h" for="ch" forName="parTx4" refType="h" fact="0.0962"/>
                  <dgm:constr type="ctrX" for="ch" forName="picture4" refType="w" fact="0.5712"/>
                  <dgm:constr type="ctrY" for="ch" forName="picture4" refType="h" fact="0.4277"/>
                  <dgm:constr type="w" for="ch" forName="picture4" refType="w" fact="0.118"/>
                  <dgm:constr type="h" for="ch" forName="picture4" refType="h" fact="0.1663"/>
                  <dgm:constr type="l" for="ch" forName="desTx4" refType="r" refFor="ch" refForName="parTx4"/>
                  <dgm:constr type="r" for="ch" forName="desTx4" refType="w"/>
                  <dgm:constr type="t" for="ch" forName="desTx4" refType="t" refFor="ch" refForName="parTx4"/>
                  <dgm:constr type="h" for="ch" forName="desTx4" refType="h" refFor="ch" refForName="parTx4"/>
                  <dgm:constr type="l" for="ch" forName="parTx5" refType="w" fact="0.618"/>
                  <dgm:constr type="t" for="ch" forName="parTx5" refType="h" fact="0.2262"/>
                  <dgm:constr type="w" for="ch" forName="parTx5" refType="w" fact="0.2544"/>
                  <dgm:constr type="h" for="ch" forName="parTx5" refType="h" fact="0.0962"/>
                  <dgm:constr type="ctrX" for="ch" forName="picture5" refType="w" fact="0.6064"/>
                  <dgm:constr type="ctrY" for="ch" forName="picture5" refType="h" fact="0.2127"/>
                  <dgm:constr type="w" for="ch" forName="picture5" refType="w" fact="0.118"/>
                  <dgm:constr type="h" for="ch" forName="picture5" refType="h" fact="0.1663"/>
                  <dgm:constr type="l" for="ch" forName="desTx5" refType="r" refFor="ch" refForName="parTx5"/>
                  <dgm:constr type="r" for="ch" forName="desTx5" refType="w"/>
                  <dgm:constr type="t" for="ch" forName="desTx5" refType="t" refFor="ch" refForName="parTx5"/>
                  <dgm:constr type="h" for="ch" forName="desTx5" refType="h" refFor="ch" refForName="parTx5"/>
                </dgm:constrLst>
              </dgm:if>
              <dgm:else name="Name47">
                <dgm:alg type="composite">
                  <dgm:param type="ar" val="1.1643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userD" refType="w" fact="0.0143"/>
                  <dgm:constr type="ctrX" for="ch" forName="dot1" refType="w" fact="0.3951"/>
                  <dgm:constr type="ctrY" for="ch" forName="dot1" refType="h" fact="0.8674"/>
                  <dgm:constr type="w" for="ch" forName="dot1" refType="userD"/>
                  <dgm:constr type="h" for="ch" forName="dot1" refType="userD"/>
                  <dgm:constr type="ctrX" for="ch" forName="dot2" refType="w" fact="0.3634"/>
                  <dgm:constr type="ctrY" for="ch" forName="dot2" refType="h" fact="0.8824"/>
                  <dgm:constr type="w" for="ch" forName="dot2" refType="userD"/>
                  <dgm:constr type="h" for="ch" forName="dot2" refType="userD"/>
                  <dgm:constr type="ctrX" for="ch" forName="dot3" refType="w" fact="0.331"/>
                  <dgm:constr type="ctrY" for="ch" forName="dot3" refType="h" fact="0.8948"/>
                  <dgm:constr type="w" for="ch" forName="dot3" refType="userD"/>
                  <dgm:constr type="h" for="ch" forName="dot3" refType="userD"/>
                  <dgm:constr type="ctrX" for="ch" forName="dot4" refType="w" fact="0.2981"/>
                  <dgm:constr type="ctrY" for="ch" forName="dot4" refType="h" fact="0.9044"/>
                  <dgm:constr type="w" for="ch" forName="dot4" refType="userD"/>
                  <dgm:constr type="h" for="ch" forName="dot4" refType="userD"/>
                  <dgm:constr type="ctrX" for="ch" forName="dot5" refType="w" fact="0.5681"/>
                  <dgm:constr type="ctrY" for="ch" forName="dot5" refType="h" fact="0.7222"/>
                  <dgm:constr type="w" for="ch" forName="dot5" refType="userD"/>
                  <dgm:constr type="h" for="ch" forName="dot5" refType="userD"/>
                  <dgm:constr type="ctrX" for="ch" forName="dot6" refType="w" fact="0.543"/>
                  <dgm:constr type="ctrY" for="ch" forName="dot6" refType="h" fact="0.7518"/>
                  <dgm:constr type="w" for="ch" forName="dot6" refType="userD"/>
                  <dgm:constr type="h" for="ch" forName="dot6" refType="userD"/>
                  <dgm:constr type="ctrX" for="ch" forName="dot7" refType="w" fact="0.672"/>
                  <dgm:constr type="ctrY" for="ch" forName="dot7" refType="h" fact="0.5422"/>
                  <dgm:constr type="w" for="ch" forName="dot7" refType="userD"/>
                  <dgm:constr type="h" for="ch" forName="dot7" refType="userD"/>
                  <dgm:constr type="ctrX" for="ch" forName="dot8" refType="w" fact="0.7278"/>
                  <dgm:constr type="ctrY" for="ch" forName="dot8" refType="h" fact="0.3229"/>
                  <dgm:constr type="w" for="ch" forName="dot8" refType="userD"/>
                  <dgm:constr type="h" for="ch" forName="dot8" refType="userD"/>
                  <dgm:constr type="ctrX" for="ch" forName="dotArrow1" refType="w" fact="0.6999"/>
                  <dgm:constr type="ctrY" for="ch" forName="dotArrow1" refType="h" fact="0.0635"/>
                  <dgm:constr type="w" for="ch" forName="dotArrow1" refType="userD"/>
                  <dgm:constr type="h" for="ch" forName="dotArrow1" refType="userD"/>
                  <dgm:constr type="ctrX" for="ch" forName="dotArrow2" refType="w" fact="0.7207"/>
                  <dgm:constr type="ctrY" for="ch" forName="dotArrow2" refType="h" fact="0.0448"/>
                  <dgm:constr type="w" for="ch" forName="dotArrow2" refType="userD"/>
                  <dgm:constr type="h" for="ch" forName="dotArrow2" refType="userD"/>
                  <dgm:constr type="ctrX" for="ch" forName="dotArrow3" refType="w" fact="0.7415"/>
                  <dgm:constr type="ctrY" for="ch" forName="dotArrow3" refType="h" fact="0.026"/>
                  <dgm:constr type="w" for="ch" forName="dotArrow3" refType="userD"/>
                  <dgm:constr type="h" for="ch" forName="dotArrow3" refType="userD"/>
                  <dgm:constr type="ctrX" for="ch" forName="dotArrow4" refType="w" fact="0.7624"/>
                  <dgm:constr type="ctrY" for="ch" forName="dotArrow4" refType="h" fact="0.0448"/>
                  <dgm:constr type="w" for="ch" forName="dotArrow4" refType="userD"/>
                  <dgm:constr type="h" for="ch" forName="dotArrow4" refType="userD"/>
                  <dgm:constr type="ctrX" for="ch" forName="dotArrow5" refType="w" fact="0.7832"/>
                  <dgm:constr type="ctrY" for="ch" forName="dotArrow5" refType="h" fact="0.0635"/>
                  <dgm:constr type="w" for="ch" forName="dotArrow5" refType="userD"/>
                  <dgm:constr type="h" for="ch" forName="dotArrow5" refType="userD"/>
                  <dgm:constr type="ctrX" for="ch" forName="dotArrow6" refType="w" fact="0.7415"/>
                  <dgm:constr type="ctrY" for="ch" forName="dotArrow6" refType="h" fact="0.0656"/>
                  <dgm:constr type="w" for="ch" forName="dotArrow6" refType="userD"/>
                  <dgm:constr type="h" for="ch" forName="dotArrow6" refType="userD"/>
                  <dgm:constr type="ctrX" for="ch" forName="dotArrow7" refType="w" fact="0.7415"/>
                  <dgm:constr type="ctrY" for="ch" forName="dotArrow7" refType="h" fact="0.1052"/>
                  <dgm:constr type="w" for="ch" forName="dotArrow7" refType="userD"/>
                  <dgm:constr type="h" for="ch" forName="dotArrow7" refType="userD"/>
                  <dgm:constr type="l" for="ch" forName="parTx1" refType="w" fact="0.2115"/>
                  <dgm:constr type="t" for="ch" forName="parTx1" refType="h" fact="0.928"/>
                  <dgm:constr type="w" for="ch" forName="parTx1" refType="w" fact="0.3081"/>
                  <dgm:constr type="h" for="ch" forName="parTx1" refType="h" fact="0.0962"/>
                  <dgm:constr type="ctrX" for="ch" forName="picture1" refType="w" fact="0.1975"/>
                  <dgm:constr type="ctrY" for="ch" forName="picture1" refType="h" fact="0.9169"/>
                  <dgm:constr type="w" for="ch" forName="picture1" refType="w" fact="0.1429"/>
                  <dgm:constr type="h" for="ch" forName="picture1" refType="h" fact="0.1663"/>
                  <dgm:constr type="l" for="ch" forName="parTx2" refType="w" fact="0.4822"/>
                  <dgm:constr type="t" for="ch" forName="parTx2" refType="h" fact="0.8143"/>
                  <dgm:constr type="w" for="ch" forName="parTx2" refType="w" fact="0.3081"/>
                  <dgm:constr type="h" for="ch" forName="parTx2" refType="h" fact="0.0962"/>
                  <dgm:constr type="ctrX" for="ch" forName="picture2" refType="w" fact="0.4682"/>
                  <dgm:constr type="ctrY" for="ch" forName="picture2" refType="h" fact="0.8032"/>
                  <dgm:constr type="w" for="ch" forName="picture2" refType="w" fact="0.1429"/>
                  <dgm:constr type="h" for="ch" forName="picture2" refType="h" fact="0.1663"/>
                  <dgm:constr type="l" for="ch" forName="parTx3" refType="w" fact="0.629"/>
                  <dgm:constr type="t" for="ch" forName="parTx3" refType="h" fact="0.65"/>
                  <dgm:constr type="w" for="ch" forName="parTx3" refType="w" fact="0.3081"/>
                  <dgm:constr type="h" for="ch" forName="parTx3" refType="h" fact="0.0962"/>
                  <dgm:constr type="ctrX" for="ch" forName="picture3" refType="w" fact="0.615"/>
                  <dgm:constr type="ctrY" for="ch" forName="picture3" refType="h" fact="0.6389"/>
                  <dgm:constr type="w" for="ch" forName="picture3" refType="w" fact="0.1429"/>
                  <dgm:constr type="h" for="ch" forName="picture3" refType="h" fact="0.1663"/>
                  <dgm:constr type="l" for="ch" forName="parTx4" refType="w" fact="0.7057"/>
                  <dgm:constr type="t" for="ch" forName="parTx4" refType="h" fact="0.4388"/>
                  <dgm:constr type="w" for="ch" forName="parTx4" refType="w" fact="0.3081"/>
                  <dgm:constr type="h" for="ch" forName="parTx4" refType="h" fact="0.0962"/>
                  <dgm:constr type="ctrX" for="ch" forName="picture4" refType="w" fact="0.6917"/>
                  <dgm:constr type="ctrY" for="ch" forName="picture4" refType="h" fact="0.4277"/>
                  <dgm:constr type="w" for="ch" forName="picture4" refType="w" fact="0.1429"/>
                  <dgm:constr type="h" for="ch" forName="picture4" refType="h" fact="0.1663"/>
                  <dgm:constr type="l" for="ch" forName="parTx5" refType="w" fact="0.7484"/>
                  <dgm:constr type="t" for="ch" forName="parTx5" refType="h" fact="0.2238"/>
                  <dgm:constr type="w" for="ch" forName="parTx5" refType="w" fact="0.3081"/>
                  <dgm:constr type="h" for="ch" forName="parTx5" refType="h" fact="0.0962"/>
                  <dgm:constr type="ctrX" for="ch" forName="picture5" refType="w" fact="0.7344"/>
                  <dgm:constr type="ctrY" for="ch" forName="picture5" refType="h" fact="0.2127"/>
                  <dgm:constr type="w" for="ch" forName="picture5" refType="w" fact="0.1429"/>
                  <dgm:constr type="h" for="ch" forName="picture5" refType="h" fact="0.1663"/>
                </dgm:constrLst>
              </dgm:else>
            </dgm:choose>
          </dgm:if>
          <dgm:else name="Name48">
            <dgm:choose name="Name49">
              <dgm:if name="Name50" axis="des" func="maxDepth" op="gt" val="1">
                <dgm:alg type="composite">
                  <dgm:param type="ar" val="1.41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primFontSz" for="ch" forName="desTx4" refType="primFontSz" refFor="ch" refForName="desTx1" op="equ"/>
                  <dgm:constr type="primFontSz" for="ch" forName="desTx5" refType="primFontSz" refFor="ch" refForName="desTx1" op="equ"/>
                  <dgm:constr type="userD" refType="w" fact="0.0118"/>
                  <dgm:constr type="ctrX" for="ch" forName="dot1" refType="w" fact="0.6737"/>
                  <dgm:constr type="ctrY" for="ch" forName="dot1" refType="h" fact="0.8674"/>
                  <dgm:constr type="w" for="ch" forName="dot1" refType="userD"/>
                  <dgm:constr type="h" for="ch" forName="dot1" refType="userD"/>
                  <dgm:constr type="ctrX" for="ch" forName="dot2" refType="w" fact="0.6999"/>
                  <dgm:constr type="ctrY" for="ch" forName="dot2" refType="h" fact="0.8824"/>
                  <dgm:constr type="w" for="ch" forName="dot2" refType="userD"/>
                  <dgm:constr type="h" for="ch" forName="dot2" refType="userD"/>
                  <dgm:constr type="ctrX" for="ch" forName="dot3" refType="w" fact="0.7267"/>
                  <dgm:constr type="ctrY" for="ch" forName="dot3" refType="h" fact="0.8948"/>
                  <dgm:constr type="w" for="ch" forName="dot3" refType="userD"/>
                  <dgm:constr type="h" for="ch" forName="dot3" refType="userD"/>
                  <dgm:constr type="ctrX" for="ch" forName="dot4" refType="w" fact="0.7538"/>
                  <dgm:constr type="ctrY" for="ch" forName="dot4" refType="h" fact="0.9044"/>
                  <dgm:constr type="w" for="ch" forName="dot4" refType="userD"/>
                  <dgm:constr type="h" for="ch" forName="dot4" refType="userD"/>
                  <dgm:constr type="ctrX" for="ch" forName="dot5" refType="w" fact="0.5309"/>
                  <dgm:constr type="ctrY" for="ch" forName="dot5" refType="h" fact="0.7222"/>
                  <dgm:constr type="w" for="ch" forName="dot5" refType="userD"/>
                  <dgm:constr type="h" for="ch" forName="dot5" refType="userD"/>
                  <dgm:constr type="ctrX" for="ch" forName="dot6" refType="w" fact="0.5516"/>
                  <dgm:constr type="ctrY" for="ch" forName="dot6" refType="h" fact="0.7518"/>
                  <dgm:constr type="w" for="ch" forName="dot6" refType="userD"/>
                  <dgm:constr type="h" for="ch" forName="dot6" refType="userD"/>
                  <dgm:constr type="ctrX" for="ch" forName="dot7" refType="w" fact="0.4451"/>
                  <dgm:constr type="ctrY" for="ch" forName="dot7" refType="h" fact="0.5422"/>
                  <dgm:constr type="w" for="ch" forName="dot7" refType="userD"/>
                  <dgm:constr type="h" for="ch" forName="dot7" refType="userD"/>
                  <dgm:constr type="ctrX" for="ch" forName="dot8" refType="w" fact="0.399"/>
                  <dgm:constr type="ctrY" for="ch" forName="dot8" refType="h" fact="0.3229"/>
                  <dgm:constr type="w" for="ch" forName="dot8" refType="userD"/>
                  <dgm:constr type="h" for="ch" forName="dot8" refType="userD"/>
                  <dgm:constr type="ctrX" for="ch" forName="dotArrow1" refType="w" fact="0.4221"/>
                  <dgm:constr type="ctrY" for="ch" forName="dotArrow1" refType="h" fact="0.0635"/>
                  <dgm:constr type="w" for="ch" forName="dotArrow1" refType="userD"/>
                  <dgm:constr type="h" for="ch" forName="dotArrow1" refType="userD"/>
                  <dgm:constr type="ctrX" for="ch" forName="dotArrow2" refType="w" fact="0.4049"/>
                  <dgm:constr type="ctrY" for="ch" forName="dotArrow2" refType="h" fact="0.0448"/>
                  <dgm:constr type="w" for="ch" forName="dotArrow2" refType="userD"/>
                  <dgm:constr type="h" for="ch" forName="dotArrow2" refType="userD"/>
                  <dgm:constr type="ctrX" for="ch" forName="dotArrow3" refType="w" fact="0.3877"/>
                  <dgm:constr type="ctrY" for="ch" forName="dotArrow3" refType="h" fact="0.026"/>
                  <dgm:constr type="w" for="ch" forName="dotArrow3" refType="userD"/>
                  <dgm:constr type="h" for="ch" forName="dotArrow3" refType="userD"/>
                  <dgm:constr type="ctrX" for="ch" forName="dotArrow4" refType="w" fact="0.3705"/>
                  <dgm:constr type="ctrY" for="ch" forName="dotArrow4" refType="h" fact="0.0448"/>
                  <dgm:constr type="w" for="ch" forName="dotArrow4" refType="userD"/>
                  <dgm:constr type="h" for="ch" forName="dotArrow4" refType="userD"/>
                  <dgm:constr type="ctrX" for="ch" forName="dotArrow5" refType="w" fact="0.3533"/>
                  <dgm:constr type="ctrY" for="ch" forName="dotArrow5" refType="h" fact="0.0635"/>
                  <dgm:constr type="w" for="ch" forName="dotArrow5" refType="userD"/>
                  <dgm:constr type="h" for="ch" forName="dotArrow5" refType="userD"/>
                  <dgm:constr type="ctrX" for="ch" forName="dotArrow6" refType="w" fact="0.3877"/>
                  <dgm:constr type="ctrY" for="ch" forName="dotArrow6" refType="h" fact="0.0656"/>
                  <dgm:constr type="w" for="ch" forName="dotArrow6" refType="userD"/>
                  <dgm:constr type="h" for="ch" forName="dotArrow6" refType="userD"/>
                  <dgm:constr type="ctrX" for="ch" forName="dotArrow7" refType="w" fact="0.3877"/>
                  <dgm:constr type="ctrY" for="ch" forName="dotArrow7" refType="h" fact="0.1052"/>
                  <dgm:constr type="w" for="ch" forName="dotArrow7" refType="userD"/>
                  <dgm:constr type="h" for="ch" forName="dotArrow7" refType="userD"/>
                  <dgm:constr type="r" for="ch" forName="parTx1" refType="w" fact="0.8254"/>
                  <dgm:constr type="t" for="ch" forName="parTx1" refType="h" fact="0.9304"/>
                  <dgm:constr type="w" for="ch" forName="parTx1" refType="w" fact="0.2544"/>
                  <dgm:constr type="h" for="ch" forName="parTx1" refType="h" fact="0.0962"/>
                  <dgm:constr type="ctrX" for="ch" forName="picture1" refType="w" fact="0.8369"/>
                  <dgm:constr type="ctrY" for="ch" forName="picture1" refType="h" fact="0.9169"/>
                  <dgm:constr type="w" for="ch" forName="picture1" refType="w" fact="0.118"/>
                  <dgm:constr type="h" for="ch" forName="picture1" refType="h" fact="0.1663"/>
                  <dgm:constr type="r" for="ch" forName="desTx1" refType="l" refFor="ch" refForName="parTx1"/>
                  <dgm:constr type="l" for="ch" forName="desTx1"/>
                  <dgm:constr type="t" for="ch" forName="desTx1" refType="t" refFor="ch" refForName="parTx1"/>
                  <dgm:constr type="h" for="ch" forName="desTx1" refType="h" refFor="ch" refForName="parTx1"/>
                  <dgm:constr type="r" for="ch" forName="parTx2" refType="w" fact="0.6018"/>
                  <dgm:constr type="t" for="ch" forName="parTx2" refType="h" fact="0.8167"/>
                  <dgm:constr type="w" for="ch" forName="parTx2" refType="w" fact="0.2544"/>
                  <dgm:constr type="h" for="ch" forName="parTx2" refType="h" fact="0.0962"/>
                  <dgm:constr type="ctrX" for="ch" forName="picture2" refType="w" fact="0.6134"/>
                  <dgm:constr type="ctrY" for="ch" forName="picture2" refType="h" fact="0.8032"/>
                  <dgm:constr type="w" for="ch" forName="picture2" refType="w" fact="0.118"/>
                  <dgm:constr type="h" for="ch" forName="picture2" refType="h" fact="0.1663"/>
                  <dgm:constr type="r" for="ch" forName="desTx2" refType="l" refFor="ch" refForName="parTx2"/>
                  <dgm:constr type="l" for="ch" forName="desTx2"/>
                  <dgm:constr type="t" for="ch" forName="desTx2" refType="t" refFor="ch" refForName="parTx2"/>
                  <dgm:constr type="h" for="ch" forName="desTx2" refType="h" refFor="ch" refForName="parTx2"/>
                  <dgm:constr type="r" for="ch" forName="parTx3" refType="w" fact="0.4806"/>
                  <dgm:constr type="t" for="ch" forName="parTx3" refType="h" fact="0.6524"/>
                  <dgm:constr type="w" for="ch" forName="parTx3" refType="w" fact="0.2544"/>
                  <dgm:constr type="h" for="ch" forName="parTx3" refType="h" fact="0.0962"/>
                  <dgm:constr type="ctrX" for="ch" forName="picture3" refType="w" fact="0.4922"/>
                  <dgm:constr type="ctrY" for="ch" forName="picture3" refType="h" fact="0.6389"/>
                  <dgm:constr type="w" for="ch" forName="picture3" refType="w" fact="0.118"/>
                  <dgm:constr type="h" for="ch" forName="picture3" refType="h" fact="0.1663"/>
                  <dgm:constr type="r" for="ch" forName="desTx3" refType="l" refFor="ch" refForName="parTx3"/>
                  <dgm:constr type="l" for="ch" forName="desTx3"/>
                  <dgm:constr type="t" for="ch" forName="desTx3" refType="t" refFor="ch" refForName="parTx3"/>
                  <dgm:constr type="h" for="ch" forName="desTx3" refType="h" refFor="ch" refForName="parTx3"/>
                  <dgm:constr type="r" for="ch" forName="parTx4" refType="w" fact="0.4173"/>
                  <dgm:constr type="t" for="ch" forName="parTx4" refType="h" fact="0.4412"/>
                  <dgm:constr type="w" for="ch" forName="parTx4" refType="w" fact="0.2544"/>
                  <dgm:constr type="h" for="ch" forName="parTx4" refType="h" fact="0.0962"/>
                  <dgm:constr type="ctrX" for="ch" forName="picture4" refType="w" fact="0.4288"/>
                  <dgm:constr type="ctrY" for="ch" forName="picture4" refType="h" fact="0.4277"/>
                  <dgm:constr type="w" for="ch" forName="picture4" refType="w" fact="0.118"/>
                  <dgm:constr type="h" for="ch" forName="picture4" refType="h" fact="0.1663"/>
                  <dgm:constr type="r" for="ch" forName="desTx4" refType="l" refFor="ch" refForName="parTx4"/>
                  <dgm:constr type="l" for="ch" forName="desTx4"/>
                  <dgm:constr type="t" for="ch" forName="desTx4" refType="t" refFor="ch" refForName="parTx4"/>
                  <dgm:constr type="h" for="ch" forName="desTx4" refType="h" refFor="ch" refForName="parTx4"/>
                  <dgm:constr type="r" for="ch" forName="parTx5" refType="w" fact="0.382"/>
                  <dgm:constr type="t" for="ch" forName="parTx5" refType="h" fact="0.2262"/>
                  <dgm:constr type="w" for="ch" forName="parTx5" refType="w" fact="0.2544"/>
                  <dgm:constr type="h" for="ch" forName="parTx5" refType="h" fact="0.0962"/>
                  <dgm:constr type="ctrX" for="ch" forName="picture5" refType="w" fact="0.3936"/>
                  <dgm:constr type="ctrY" for="ch" forName="picture5" refType="h" fact="0.2127"/>
                  <dgm:constr type="w" for="ch" forName="picture5" refType="w" fact="0.118"/>
                  <dgm:constr type="h" for="ch" forName="picture5" refType="h" fact="0.1663"/>
                  <dgm:constr type="r" for="ch" forName="desTx5" refType="l" refFor="ch" refForName="parTx5"/>
                  <dgm:constr type="l" for="ch" forName="desTx5"/>
                  <dgm:constr type="t" for="ch" forName="desTx5" refType="t" refFor="ch" refForName="parTx5"/>
                  <dgm:constr type="h" for="ch" forName="desTx5" refType="h" refFor="ch" refForName="parTx5"/>
                </dgm:constrLst>
              </dgm:if>
              <dgm:else name="Name51">
                <dgm:alg type="composite">
                  <dgm:param type="ar" val="1.1643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userD" refType="w" fact="0.0143"/>
                  <dgm:constr type="ctrX" for="ch" forName="dot1" refType="w" fact="0.6049"/>
                  <dgm:constr type="ctrY" for="ch" forName="dot1" refType="h" fact="0.8674"/>
                  <dgm:constr type="w" for="ch" forName="dot1" refType="userD"/>
                  <dgm:constr type="h" for="ch" forName="dot1" refType="userD"/>
                  <dgm:constr type="ctrX" for="ch" forName="dot2" refType="w" fact="0.6366"/>
                  <dgm:constr type="ctrY" for="ch" forName="dot2" refType="h" fact="0.8824"/>
                  <dgm:constr type="w" for="ch" forName="dot2" refType="userD"/>
                  <dgm:constr type="h" for="ch" forName="dot2" refType="userD"/>
                  <dgm:constr type="ctrX" for="ch" forName="dot3" refType="w" fact="0.669"/>
                  <dgm:constr type="ctrY" for="ch" forName="dot3" refType="h" fact="0.8948"/>
                  <dgm:constr type="w" for="ch" forName="dot3" refType="userD"/>
                  <dgm:constr type="h" for="ch" forName="dot3" refType="userD"/>
                  <dgm:constr type="ctrX" for="ch" forName="dot4" refType="w" fact="0.7019"/>
                  <dgm:constr type="ctrY" for="ch" forName="dot4" refType="h" fact="0.9044"/>
                  <dgm:constr type="w" for="ch" forName="dot4" refType="userD"/>
                  <dgm:constr type="h" for="ch" forName="dot4" refType="userD"/>
                  <dgm:constr type="ctrX" for="ch" forName="dot5" refType="w" fact="0.4319"/>
                  <dgm:constr type="ctrY" for="ch" forName="dot5" refType="h" fact="0.7222"/>
                  <dgm:constr type="w" for="ch" forName="dot5" refType="userD"/>
                  <dgm:constr type="h" for="ch" forName="dot5" refType="userD"/>
                  <dgm:constr type="ctrX" for="ch" forName="dot6" refType="w" fact="0.457"/>
                  <dgm:constr type="ctrY" for="ch" forName="dot6" refType="h" fact="0.7518"/>
                  <dgm:constr type="w" for="ch" forName="dot6" refType="userD"/>
                  <dgm:constr type="h" for="ch" forName="dot6" refType="userD"/>
                  <dgm:constr type="ctrX" for="ch" forName="dot7" refType="w" fact="0.328"/>
                  <dgm:constr type="ctrY" for="ch" forName="dot7" refType="h" fact="0.5422"/>
                  <dgm:constr type="w" for="ch" forName="dot7" refType="userD"/>
                  <dgm:constr type="h" for="ch" forName="dot7" refType="userD"/>
                  <dgm:constr type="ctrX" for="ch" forName="dot8" refType="w" fact="0.2722"/>
                  <dgm:constr type="ctrY" for="ch" forName="dot8" refType="h" fact="0.3229"/>
                  <dgm:constr type="w" for="ch" forName="dot8" refType="userD"/>
                  <dgm:constr type="h" for="ch" forName="dot8" refType="userD"/>
                  <dgm:constr type="ctrX" for="ch" forName="dotArrow1" refType="w" fact="0.3001"/>
                  <dgm:constr type="ctrY" for="ch" forName="dotArrow1" refType="h" fact="0.0635"/>
                  <dgm:constr type="w" for="ch" forName="dotArrow1" refType="userD"/>
                  <dgm:constr type="h" for="ch" forName="dotArrow1" refType="userD"/>
                  <dgm:constr type="ctrX" for="ch" forName="dotArrow2" refType="w" fact="0.2793"/>
                  <dgm:constr type="ctrY" for="ch" forName="dotArrow2" refType="h" fact="0.0448"/>
                  <dgm:constr type="w" for="ch" forName="dotArrow2" refType="userD"/>
                  <dgm:constr type="h" for="ch" forName="dotArrow2" refType="userD"/>
                  <dgm:constr type="ctrX" for="ch" forName="dotArrow3" refType="w" fact="0.2585"/>
                  <dgm:constr type="ctrY" for="ch" forName="dotArrow3" refType="h" fact="0.026"/>
                  <dgm:constr type="w" for="ch" forName="dotArrow3" refType="userD"/>
                  <dgm:constr type="h" for="ch" forName="dotArrow3" refType="userD"/>
                  <dgm:constr type="ctrX" for="ch" forName="dotArrow4" refType="w" fact="0.2376"/>
                  <dgm:constr type="ctrY" for="ch" forName="dotArrow4" refType="h" fact="0.0448"/>
                  <dgm:constr type="w" for="ch" forName="dotArrow4" refType="userD"/>
                  <dgm:constr type="h" for="ch" forName="dotArrow4" refType="userD"/>
                  <dgm:constr type="ctrX" for="ch" forName="dotArrow5" refType="w" fact="0.2168"/>
                  <dgm:constr type="ctrY" for="ch" forName="dotArrow5" refType="h" fact="0.0635"/>
                  <dgm:constr type="w" for="ch" forName="dotArrow5" refType="userD"/>
                  <dgm:constr type="h" for="ch" forName="dotArrow5" refType="userD"/>
                  <dgm:constr type="ctrX" for="ch" forName="dotArrow6" refType="w" fact="0.2585"/>
                  <dgm:constr type="ctrY" for="ch" forName="dotArrow6" refType="h" fact="0.0656"/>
                  <dgm:constr type="w" for="ch" forName="dotArrow6" refType="userD"/>
                  <dgm:constr type="h" for="ch" forName="dotArrow6" refType="userD"/>
                  <dgm:constr type="ctrX" for="ch" forName="dotArrow7" refType="w" fact="0.2585"/>
                  <dgm:constr type="ctrY" for="ch" forName="dotArrow7" refType="h" fact="0.1052"/>
                  <dgm:constr type="w" for="ch" forName="dotArrow7" refType="userD"/>
                  <dgm:constr type="h" for="ch" forName="dotArrow7" refType="userD"/>
                  <dgm:constr type="r" for="ch" forName="parTx1" refType="w" fact="0.7885"/>
                  <dgm:constr type="t" for="ch" forName="parTx1" refType="h" fact="0.928"/>
                  <dgm:constr type="w" for="ch" forName="parTx1" refType="w" fact="0.3081"/>
                  <dgm:constr type="h" for="ch" forName="parTx1" refType="h" fact="0.0962"/>
                  <dgm:constr type="ctrX" for="ch" forName="picture1" refType="w" fact="0.8025"/>
                  <dgm:constr type="ctrY" for="ch" forName="picture1" refType="h" fact="0.9169"/>
                  <dgm:constr type="w" for="ch" forName="picture1" refType="w" fact="0.1429"/>
                  <dgm:constr type="h" for="ch" forName="picture1" refType="h" fact="0.1663"/>
                  <dgm:constr type="r" for="ch" forName="parTx2" refType="w" fact="0.5178"/>
                  <dgm:constr type="t" for="ch" forName="parTx2" refType="h" fact="0.8143"/>
                  <dgm:constr type="w" for="ch" forName="parTx2" refType="w" fact="0.3081"/>
                  <dgm:constr type="h" for="ch" forName="parTx2" refType="h" fact="0.0962"/>
                  <dgm:constr type="ctrX" for="ch" forName="picture2" refType="w" fact="0.5318"/>
                  <dgm:constr type="ctrY" for="ch" forName="picture2" refType="h" fact="0.8032"/>
                  <dgm:constr type="w" for="ch" forName="picture2" refType="w" fact="0.1429"/>
                  <dgm:constr type="h" for="ch" forName="picture2" refType="h" fact="0.1663"/>
                  <dgm:constr type="r" for="ch" forName="parTx3" refType="w" fact="0.371"/>
                  <dgm:constr type="t" for="ch" forName="parTx3" refType="h" fact="0.65"/>
                  <dgm:constr type="w" for="ch" forName="parTx3" refType="w" fact="0.3081"/>
                  <dgm:constr type="h" for="ch" forName="parTx3" refType="h" fact="0.0962"/>
                  <dgm:constr type="ctrX" for="ch" forName="picture3" refType="w" fact="0.385"/>
                  <dgm:constr type="ctrY" for="ch" forName="picture3" refType="h" fact="0.6389"/>
                  <dgm:constr type="w" for="ch" forName="picture3" refType="w" fact="0.1429"/>
                  <dgm:constr type="h" for="ch" forName="picture3" refType="h" fact="0.1663"/>
                  <dgm:constr type="r" for="ch" forName="parTx4" refType="w" fact="0.2943"/>
                  <dgm:constr type="t" for="ch" forName="parTx4" refType="h" fact="0.4388"/>
                  <dgm:constr type="w" for="ch" forName="parTx4" refType="w" fact="0.3081"/>
                  <dgm:constr type="h" for="ch" forName="parTx4" refType="h" fact="0.0962"/>
                  <dgm:constr type="ctrX" for="ch" forName="picture4" refType="w" fact="0.3083"/>
                  <dgm:constr type="ctrY" for="ch" forName="picture4" refType="h" fact="0.4277"/>
                  <dgm:constr type="w" for="ch" forName="picture4" refType="w" fact="0.1429"/>
                  <dgm:constr type="h" for="ch" forName="picture4" refType="h" fact="0.1663"/>
                  <dgm:constr type="r" for="ch" forName="parTx5" refType="w" fact="0.2516"/>
                  <dgm:constr type="t" for="ch" forName="parTx5" refType="h" fact="0.2238"/>
                  <dgm:constr type="w" for="ch" forName="parTx5" refType="w" fact="0.3081"/>
                  <dgm:constr type="h" for="ch" forName="parTx5" refType="h" fact="0.0962"/>
                  <dgm:constr type="ctrX" for="ch" forName="picture5" refType="w" fact="0.2656"/>
                  <dgm:constr type="ctrY" for="ch" forName="picture5" refType="h" fact="0.2127"/>
                  <dgm:constr type="w" for="ch" forName="picture5" refType="w" fact="0.1429"/>
                  <dgm:constr type="h" for="ch" forName="picture5" refType="h" fact="0.1663"/>
                </dgm:constrLst>
              </dgm:else>
            </dgm:choose>
          </dgm:else>
        </dgm:choose>
      </dgm:if>
      <dgm:if name="Name52" axis="ch" ptType="node" func="cnt" op="equ" val="6">
        <dgm:choose name="Name53">
          <dgm:if name="Name54" func="var" arg="dir" op="equ" val="norm">
            <dgm:choose name="Name55">
              <dgm:if name="Name56" axis="des" func="maxDepth" op="gt" val="1">
                <dgm:alg type="composite">
                  <dgm:param type="ar" val="1.33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parTx6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primFontSz" for="ch" forName="desTx4" refType="primFontSz" refFor="ch" refForName="desTx1" op="equ"/>
                  <dgm:constr type="primFontSz" for="ch" forName="desTx5" refType="primFontSz" refFor="ch" refForName="desTx1" op="equ"/>
                  <dgm:constr type="primFontSz" for="ch" forName="desTx6" refType="primFontSz" refFor="ch" refForName="desTx1" op="equ"/>
                  <dgm:constr type="userD" refType="w" fact="0.0105"/>
                  <dgm:constr type="ctrX" for="ch" forName="dot1" refType="w" fact="0.3608"/>
                  <dgm:constr type="ctrY" for="ch" forName="dot1" refType="h" fact="0.8839"/>
                  <dgm:constr type="w" for="ch" forName="dot1" refType="userD"/>
                  <dgm:constr type="h" for="ch" forName="dot1" refType="userD"/>
                  <dgm:constr type="ctrX" for="ch" forName="dot2" refType="w" fact="0.3384"/>
                  <dgm:constr type="ctrY" for="ch" forName="dot2" refType="h" fact="0.8967"/>
                  <dgm:constr type="w" for="ch" forName="dot2" refType="userD"/>
                  <dgm:constr type="h" for="ch" forName="dot2" refType="userD"/>
                  <dgm:constr type="ctrX" for="ch" forName="dot3" refType="w" fact="0.3155"/>
                  <dgm:constr type="ctrY" for="ch" forName="dot3" refType="h" fact="0.9076"/>
                  <dgm:constr type="w" for="ch" forName="dot3" refType="userD"/>
                  <dgm:constr type="h" for="ch" forName="dot3" refType="userD"/>
                  <dgm:constr type="ctrX" for="ch" forName="dot4" refType="w" fact="0.2923"/>
                  <dgm:constr type="ctrY" for="ch" forName="dot4" refType="h" fact="0.9165"/>
                  <dgm:constr type="w" for="ch" forName="dot4" refType="userD"/>
                  <dgm:constr type="h" for="ch" forName="dot4" refType="userD"/>
                  <dgm:constr type="ctrX" for="ch" forName="dot5" refType="w" fact="0.2688"/>
                  <dgm:constr type="ctrY" for="ch" forName="dot5" refType="h" fact="0.9234"/>
                  <dgm:constr type="w" for="ch" forName="dot5" refType="userD"/>
                  <dgm:constr type="h" for="ch" forName="dot5" refType="userD"/>
                  <dgm:constr type="ctrX" for="ch" forName="dot6" refType="w" fact="0.4883"/>
                  <dgm:constr type="ctrY" for="ch" forName="dot6" refType="h" fact="0.764"/>
                  <dgm:constr type="w" for="ch" forName="dot6" refType="userD"/>
                  <dgm:constr type="h" for="ch" forName="dot6" refType="userD"/>
                  <dgm:constr type="ctrX" for="ch" forName="dot7" refType="w" fact="0.4695"/>
                  <dgm:constr type="ctrY" for="ch" forName="dot7" refType="h" fact="0.7878"/>
                  <dgm:constr type="w" for="ch" forName="dot7" refType="userD"/>
                  <dgm:constr type="h" for="ch" forName="dot7" refType="userD"/>
                  <dgm:constr type="ctrX" for="ch" forName="dot8" refType="w" fact="0.5696"/>
                  <dgm:constr type="ctrY" for="ch" forName="dot8" refType="h" fact="0.6227"/>
                  <dgm:constr type="w" for="ch" forName="dot8" refType="userD"/>
                  <dgm:constr type="h" for="ch" forName="dot8" refType="userD"/>
                  <dgm:constr type="ctrX" for="ch" forName="dot9" refType="w" fact="0.6247"/>
                  <dgm:constr type="ctrY" for="ch" forName="dot9" refType="h" fact="0.4556"/>
                  <dgm:constr type="w" for="ch" forName="dot9" refType="userD"/>
                  <dgm:constr type="h" for="ch" forName="dot9" refType="userD"/>
                  <dgm:constr type="ctrX" for="ch" forName="dot10" refType="w" fact="0.6509"/>
                  <dgm:constr type="ctrY" for="ch" forName="dot10" refType="h" fact="0.2816"/>
                  <dgm:constr type="w" for="ch" forName="dot10" refType="userD"/>
                  <dgm:constr type="h" for="ch" forName="dot10" refType="userD"/>
                  <dgm:constr type="ctrX" for="ch" forName="dotArrow1" refType="w" fact="0.6281"/>
                  <dgm:constr type="ctrY" for="ch" forName="dotArrow1" refType="h" fact="0.0748"/>
                  <dgm:constr type="w" for="ch" forName="dotArrow1" refType="userD"/>
                  <dgm:constr type="h" for="ch" forName="dotArrow1" refType="userD"/>
                  <dgm:constr type="ctrX" for="ch" forName="dotArrow2" refType="w" fact="0.6437"/>
                  <dgm:constr type="ctrY" for="ch" forName="dotArrow2" refType="h" fact="0.0581"/>
                  <dgm:constr type="w" for="ch" forName="dotArrow2" refType="userD"/>
                  <dgm:constr type="h" for="ch" forName="dotArrow2" refType="userD"/>
                  <dgm:constr type="ctrX" for="ch" forName="dotArrow3" refType="w" fact="0.6593"/>
                  <dgm:constr type="ctrY" for="ch" forName="dotArrow3" refType="h" fact="0.0414"/>
                  <dgm:constr type="w" for="ch" forName="dotArrow3" refType="userD"/>
                  <dgm:constr type="h" for="ch" forName="dotArrow3" refType="userD"/>
                  <dgm:constr type="ctrX" for="ch" forName="dotArrow4" refType="w" fact="0.675"/>
                  <dgm:constr type="ctrY" for="ch" forName="dotArrow4" refType="h" fact="0.0581"/>
                  <dgm:constr type="w" for="ch" forName="dotArrow4" refType="userD"/>
                  <dgm:constr type="h" for="ch" forName="dotArrow4" refType="userD"/>
                  <dgm:constr type="ctrX" for="ch" forName="dotArrow5" refType="w" fact="0.6906"/>
                  <dgm:constr type="ctrY" for="ch" forName="dotArrow5" refType="h" fact="0.0748"/>
                  <dgm:constr type="w" for="ch" forName="dotArrow5" refType="userD"/>
                  <dgm:constr type="h" for="ch" forName="dotArrow5" refType="userD"/>
                  <dgm:constr type="ctrX" for="ch" forName="dotArrow6" refType="w" fact="0.6593"/>
                  <dgm:constr type="ctrY" for="ch" forName="dotArrow6" refType="h" fact="0.0766"/>
                  <dgm:constr type="w" for="ch" forName="dotArrow6" refType="userD"/>
                  <dgm:constr type="h" for="ch" forName="dotArrow6" refType="userD"/>
                  <dgm:constr type="ctrX" for="ch" forName="dotArrow7" refType="w" fact="0.6593"/>
                  <dgm:constr type="ctrY" for="ch" forName="dotArrow7" refType="h" fact="0.1118"/>
                  <dgm:constr type="w" for="ch" forName="dotArrow7" refType="userD"/>
                  <dgm:constr type="h" for="ch" forName="dotArrow7" refType="userD"/>
                  <dgm:constr type="l" for="ch" forName="parTx1" refType="w" fact="0.2091"/>
                  <dgm:constr type="t" for="ch" forName="parTx1" refType="h" fact="0.9433"/>
                  <dgm:constr type="w" for="ch" forName="parTx1" refType="w" fact="0.2275"/>
                  <dgm:constr type="h" for="ch" forName="parTx1" refType="h" fact="0.0811"/>
                  <dgm:constr type="ctrX" for="ch" forName="picture1" refType="w" fact="0.1988"/>
                  <dgm:constr type="ctrY" for="ch" forName="picture1" refType="h" fact="0.9322"/>
                  <dgm:constr type="w" for="ch" forName="picture1" refType="w" fact="0.1055"/>
                  <dgm:constr type="h" for="ch" forName="picture1" refType="h" fact="0.1403"/>
                  <dgm:constr type="l" for="ch" forName="desTx1" refType="r" refFor="ch" refForName="parTx1"/>
                  <dgm:constr type="r" for="ch" forName="desTx1" refType="w"/>
                  <dgm:constr type="t" for="ch" forName="desTx1" refType="t" refFor="ch" refForName="parTx1"/>
                  <dgm:constr type="h" for="ch" forName="desTx1" refType="h" refFor="ch" refForName="parTx1"/>
                  <dgm:constr type="l" for="ch" forName="parTx2" refType="w" fact="0.4273"/>
                  <dgm:constr type="t" for="ch" forName="parTx2" refType="h" fact="0.8468"/>
                  <dgm:constr type="w" for="ch" forName="parTx2" refType="w" fact="0.2275"/>
                  <dgm:constr type="h" for="ch" forName="parTx2" refType="h" fact="0.0811"/>
                  <dgm:constr type="ctrX" for="ch" forName="picture2" refType="w" fact="0.4169"/>
                  <dgm:constr type="ctrY" for="ch" forName="picture2" refType="h" fact="0.8357"/>
                  <dgm:constr type="w" for="ch" forName="picture2" refType="w" fact="0.1055"/>
                  <dgm:constr type="h" for="ch" forName="picture2" refType="h" fact="0.1403"/>
                  <dgm:constr type="l" for="ch" forName="desTx2" refType="r" refFor="ch" refForName="parTx2"/>
                  <dgm:constr type="r" for="ch" forName="desTx2" refType="w"/>
                  <dgm:constr type="t" for="ch" forName="desTx2" refType="t" refFor="ch" refForName="parTx2"/>
                  <dgm:constr type="h" for="ch" forName="desTx2" refType="h" refFor="ch" refForName="parTx2"/>
                  <dgm:constr type="l" for="ch" forName="parTx3" refType="w" fact="0.5349"/>
                  <dgm:constr type="t" for="ch" forName="parTx3" refType="h" fact="0.7023"/>
                  <dgm:constr type="w" for="ch" forName="parTx3" refType="w" fact="0.2275"/>
                  <dgm:constr type="h" for="ch" forName="parTx3" refType="h" fact="0.0811"/>
                  <dgm:constr type="ctrX" for="ch" forName="picture3" refType="w" fact="0.5245"/>
                  <dgm:constr type="ctrY" for="ch" forName="picture3" refType="h" fact="0.6912"/>
                  <dgm:constr type="w" for="ch" forName="picture3" refType="w" fact="0.1055"/>
                  <dgm:constr type="h" for="ch" forName="picture3" refType="h" fact="0.1403"/>
                  <dgm:constr type="l" for="ch" forName="desTx3" refType="r" refFor="ch" refForName="parTx3"/>
                  <dgm:constr type="r" for="ch" forName="desTx3" refType="w"/>
                  <dgm:constr type="t" for="ch" forName="desTx3" refType="t" refFor="ch" refForName="parTx3"/>
                  <dgm:constr type="h" for="ch" forName="desTx3" refType="h" refFor="ch" refForName="parTx3"/>
                  <dgm:constr type="l" for="ch" forName="parTx4" refType="w" fact="0.5998"/>
                  <dgm:constr type="t" for="ch" forName="parTx4" refType="h" fact="0.5441"/>
                  <dgm:constr type="w" for="ch" forName="parTx4" refType="w" fact="0.2275"/>
                  <dgm:constr type="h" for="ch" forName="parTx4" refType="h" fact="0.0811"/>
                  <dgm:constr type="ctrX" for="ch" forName="picture4" refType="w" fact="0.5894"/>
                  <dgm:constr type="ctrY" for="ch" forName="picture4" refType="h" fact="0.533"/>
                  <dgm:constr type="w" for="ch" forName="picture4" refType="w" fact="0.1055"/>
                  <dgm:constr type="h" for="ch" forName="picture4" refType="h" fact="0.1403"/>
                  <dgm:constr type="l" for="ch" forName="desTx4" refType="r" refFor="ch" refForName="parTx4"/>
                  <dgm:constr type="r" for="ch" forName="desTx4" refType="w"/>
                  <dgm:constr type="t" for="ch" forName="desTx4" refType="t" refFor="ch" refForName="parTx4"/>
                  <dgm:constr type="h" for="ch" forName="desTx4" refType="h" refFor="ch" refForName="parTx4"/>
                  <dgm:constr type="l" for="ch" forName="parTx5" refType="w" fact="0.6416"/>
                  <dgm:constr type="t" for="ch" forName="parTx5" refType="h" fact="0.3737"/>
                  <dgm:constr type="w" for="ch" forName="parTx5" refType="w" fact="0.2275"/>
                  <dgm:constr type="h" for="ch" forName="parTx5" refType="h" fact="0.0811"/>
                  <dgm:constr type="ctrX" for="ch" forName="picture5" refType="w" fact="0.6313"/>
                  <dgm:constr type="ctrY" for="ch" forName="picture5" refType="h" fact="0.3626"/>
                  <dgm:constr type="w" for="ch" forName="picture5" refType="w" fact="0.1055"/>
                  <dgm:constr type="h" for="ch" forName="picture5" refType="h" fact="0.1403"/>
                  <dgm:constr type="l" for="ch" forName="desTx5" refType="r" refFor="ch" refForName="parTx5"/>
                  <dgm:constr type="r" for="ch" forName="desTx5" refType="w"/>
                  <dgm:constr type="t" for="ch" forName="desTx5" refType="t" refFor="ch" refForName="parTx5"/>
                  <dgm:constr type="h" for="ch" forName="desTx5" refType="h" refFor="ch" refForName="parTx5"/>
                  <dgm:constr type="l" for="ch" forName="parTx6" refType="w" fact="0.6644"/>
                  <dgm:constr type="t" for="ch" forName="parTx6" refType="h" fact="0.2061"/>
                  <dgm:constr type="w" for="ch" forName="parTx6" refType="w" fact="0.2275"/>
                  <dgm:constr type="h" for="ch" forName="parTx6" refType="h" fact="0.0811"/>
                  <dgm:constr type="ctrX" for="ch" forName="picture6" refType="w" fact="0.6541"/>
                  <dgm:constr type="ctrY" for="ch" forName="picture6" refType="h" fact="0.195"/>
                  <dgm:constr type="w" for="ch" forName="picture6" refType="w" fact="0.1055"/>
                  <dgm:constr type="h" for="ch" forName="picture6" refType="h" fact="0.1403"/>
                  <dgm:constr type="l" for="ch" forName="desTx6" refType="r" refFor="ch" refForName="parTx6"/>
                  <dgm:constr type="r" for="ch" forName="desTx6" refType="w"/>
                  <dgm:constr type="t" for="ch" forName="desTx6" refType="t" refFor="ch" refForName="parTx6"/>
                  <dgm:constr type="h" for="ch" forName="desTx6" refType="h" refFor="ch" refForName="parTx6"/>
                </dgm:constrLst>
              </dgm:if>
              <dgm:else name="Name57">
                <dgm:alg type="composite">
                  <dgm:param type="ar" val="1.1223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parTx6" refType="primFontSz" refFor="ch" refForName="parTx1" op="equ"/>
                  <dgm:constr type="userD" refType="w" fact="0.0125"/>
                  <dgm:constr type="ctrX" for="ch" forName="dot1" refType="w" fact="0.4276"/>
                  <dgm:constr type="ctrY" for="ch" forName="dot1" refType="h" fact="0.8839"/>
                  <dgm:constr type="w" for="ch" forName="dot1" refType="userD"/>
                  <dgm:constr type="h" for="ch" forName="dot1" refType="userD"/>
                  <dgm:constr type="ctrX" for="ch" forName="dot2" refType="w" fact="0.401"/>
                  <dgm:constr type="ctrY" for="ch" forName="dot2" refType="h" fact="0.8967"/>
                  <dgm:constr type="w" for="ch" forName="dot2" refType="userD"/>
                  <dgm:constr type="h" for="ch" forName="dot2" refType="userD"/>
                  <dgm:constr type="ctrX" for="ch" forName="dot3" refType="w" fact="0.3739"/>
                  <dgm:constr type="ctrY" for="ch" forName="dot3" refType="h" fact="0.9076"/>
                  <dgm:constr type="w" for="ch" forName="dot3" refType="userD"/>
                  <dgm:constr type="h" for="ch" forName="dot3" refType="userD"/>
                  <dgm:constr type="ctrX" for="ch" forName="dot4" refType="w" fact="0.3464"/>
                  <dgm:constr type="ctrY" for="ch" forName="dot4" refType="h" fact="0.9165"/>
                  <dgm:constr type="w" for="ch" forName="dot4" refType="userD"/>
                  <dgm:constr type="h" for="ch" forName="dot4" refType="userD"/>
                  <dgm:constr type="ctrX" for="ch" forName="dot5" refType="w" fact="0.3186"/>
                  <dgm:constr type="ctrY" for="ch" forName="dot5" refType="h" fact="0.9234"/>
                  <dgm:constr type="w" for="ch" forName="dot5" refType="userD"/>
                  <dgm:constr type="h" for="ch" forName="dot5" refType="userD"/>
                  <dgm:constr type="ctrX" for="ch" forName="dot6" refType="w" fact="0.5786"/>
                  <dgm:constr type="ctrY" for="ch" forName="dot6" refType="h" fact="0.764"/>
                  <dgm:constr type="w" for="ch" forName="dot6" refType="userD"/>
                  <dgm:constr type="h" for="ch" forName="dot6" refType="userD"/>
                  <dgm:constr type="ctrX" for="ch" forName="dot7" refType="w" fact="0.5564"/>
                  <dgm:constr type="ctrY" for="ch" forName="dot7" refType="h" fact="0.7878"/>
                  <dgm:constr type="w" for="ch" forName="dot7" refType="userD"/>
                  <dgm:constr type="h" for="ch" forName="dot7" refType="userD"/>
                  <dgm:constr type="ctrX" for="ch" forName="dot8" refType="w" fact="0.675"/>
                  <dgm:constr type="ctrY" for="ch" forName="dot8" refType="h" fact="0.6227"/>
                  <dgm:constr type="w" for="ch" forName="dot8" refType="userD"/>
                  <dgm:constr type="h" for="ch" forName="dot8" refType="userD"/>
                  <dgm:constr type="ctrX" for="ch" forName="dot9" refType="w" fact="0.7403"/>
                  <dgm:constr type="ctrY" for="ch" forName="dot9" refType="h" fact="0.4556"/>
                  <dgm:constr type="w" for="ch" forName="dot9" refType="userD"/>
                  <dgm:constr type="h" for="ch" forName="dot9" refType="userD"/>
                  <dgm:constr type="ctrX" for="ch" forName="dot10" refType="w" fact="0.7714"/>
                  <dgm:constr type="ctrY" for="ch" forName="dot10" refType="h" fact="0.2816"/>
                  <dgm:constr type="w" for="ch" forName="dot10" refType="userD"/>
                  <dgm:constr type="h" for="ch" forName="dot10" refType="userD"/>
                  <dgm:constr type="ctrX" for="ch" forName="dotArrow1" refType="w" fact="0.7443"/>
                  <dgm:constr type="ctrY" for="ch" forName="dotArrow1" refType="h" fact="0.0748"/>
                  <dgm:constr type="w" for="ch" forName="dotArrow1" refType="userD"/>
                  <dgm:constr type="h" for="ch" forName="dotArrow1" refType="userD"/>
                  <dgm:constr type="ctrX" for="ch" forName="dotArrow2" refType="w" fact="0.7628"/>
                  <dgm:constr type="ctrY" for="ch" forName="dotArrow2" refType="h" fact="0.0581"/>
                  <dgm:constr type="w" for="ch" forName="dotArrow2" refType="userD"/>
                  <dgm:constr type="h" for="ch" forName="dotArrow2" refType="userD"/>
                  <dgm:constr type="ctrX" for="ch" forName="dotArrow3" refType="w" fact="0.7814"/>
                  <dgm:constr type="ctrY" for="ch" forName="dotArrow3" refType="h" fact="0.0414"/>
                  <dgm:constr type="w" for="ch" forName="dotArrow3" refType="userD"/>
                  <dgm:constr type="h" for="ch" forName="dotArrow3" refType="userD"/>
                  <dgm:constr type="ctrX" for="ch" forName="dotArrow4" refType="w" fact="0.7999"/>
                  <dgm:constr type="ctrY" for="ch" forName="dotArrow4" refType="h" fact="0.0581"/>
                  <dgm:constr type="w" for="ch" forName="dotArrow4" refType="userD"/>
                  <dgm:constr type="h" for="ch" forName="dotArrow4" refType="userD"/>
                  <dgm:constr type="ctrX" for="ch" forName="dotArrow5" refType="w" fact="0.8184"/>
                  <dgm:constr type="ctrY" for="ch" forName="dotArrow5" refType="h" fact="0.0748"/>
                  <dgm:constr type="w" for="ch" forName="dotArrow5" refType="userD"/>
                  <dgm:constr type="h" for="ch" forName="dotArrow5" refType="userD"/>
                  <dgm:constr type="ctrX" for="ch" forName="dotArrow6" refType="w" fact="0.7814"/>
                  <dgm:constr type="ctrY" for="ch" forName="dotArrow6" refType="h" fact="0.0766"/>
                  <dgm:constr type="w" for="ch" forName="dotArrow6" refType="userD"/>
                  <dgm:constr type="h" for="ch" forName="dotArrow6" refType="userD"/>
                  <dgm:constr type="ctrX" for="ch" forName="dotArrow7" refType="w" fact="0.7814"/>
                  <dgm:constr type="ctrY" for="ch" forName="dotArrow7" refType="h" fact="0.1118"/>
                  <dgm:constr type="w" for="ch" forName="dotArrow7" refType="userD"/>
                  <dgm:constr type="h" for="ch" forName="dotArrow7" refType="userD"/>
                  <dgm:constr type="l" for="ch" forName="parTx1" refType="w" fact="0.2479"/>
                  <dgm:constr type="t" for="ch" forName="parTx1" refType="h" fact="0.9416"/>
                  <dgm:constr type="w" for="ch" forName="parTx1" refType="w" fact="0.2696"/>
                  <dgm:constr type="h" for="ch" forName="parTx1" refType="h" fact="0.0811"/>
                  <dgm:constr type="ctrX" for="ch" forName="picture1" refType="w" fact="0.2356"/>
                  <dgm:constr type="ctrY" for="ch" forName="picture1" refType="h" fact="0.9322"/>
                  <dgm:constr type="w" for="ch" forName="picture1" refType="w" fact="0.125"/>
                  <dgm:constr type="h" for="ch" forName="picture1" refType="h" fact="0.1403"/>
                  <dgm:constr type="l" for="ch" forName="parTx2" refType="w" fact="0.5064"/>
                  <dgm:constr type="t" for="ch" forName="parTx2" refType="h" fact="0.8451"/>
                  <dgm:constr type="w" for="ch" forName="parTx2" refType="w" fact="0.2696"/>
                  <dgm:constr type="h" for="ch" forName="parTx2" refType="h" fact="0.0811"/>
                  <dgm:constr type="ctrX" for="ch" forName="picture2" refType="w" fact="0.4941"/>
                  <dgm:constr type="ctrY" for="ch" forName="picture2" refType="h" fact="0.8357"/>
                  <dgm:constr type="w" for="ch" forName="picture2" refType="w" fact="0.125"/>
                  <dgm:constr type="h" for="ch" forName="picture2" refType="h" fact="0.1403"/>
                  <dgm:constr type="l" for="ch" forName="parTx3" refType="w" fact="0.6339"/>
                  <dgm:constr type="t" for="ch" forName="parTx3" refType="h" fact="0.7006"/>
                  <dgm:constr type="w" for="ch" forName="parTx3" refType="w" fact="0.2696"/>
                  <dgm:constr type="h" for="ch" forName="parTx3" refType="h" fact="0.0811"/>
                  <dgm:constr type="ctrX" for="ch" forName="picture3" refType="w" fact="0.6216"/>
                  <dgm:constr type="ctrY" for="ch" forName="picture3" refType="h" fact="0.6912"/>
                  <dgm:constr type="w" for="ch" forName="picture3" refType="w" fact="0.125"/>
                  <dgm:constr type="h" for="ch" forName="picture3" refType="h" fact="0.1403"/>
                  <dgm:constr type="l" for="ch" forName="parTx4" refType="w" fact="0.7108"/>
                  <dgm:constr type="t" for="ch" forName="parTx4" refType="h" fact="0.5424"/>
                  <dgm:constr type="w" for="ch" forName="parTx4" refType="w" fact="0.2696"/>
                  <dgm:constr type="h" for="ch" forName="parTx4" refType="h" fact="0.0811"/>
                  <dgm:constr type="ctrX" for="ch" forName="picture4" refType="w" fact="0.6985"/>
                  <dgm:constr type="ctrY" for="ch" forName="picture4" refType="h" fact="0.533"/>
                  <dgm:constr type="w" for="ch" forName="picture4" refType="w" fact="0.125"/>
                  <dgm:constr type="h" for="ch" forName="picture4" refType="h" fact="0.1403"/>
                  <dgm:constr type="l" for="ch" forName="parTx5" refType="w" fact="0.7604"/>
                  <dgm:constr type="t" for="ch" forName="parTx5" refType="h" fact="0.372"/>
                  <dgm:constr type="w" for="ch" forName="parTx5" refType="w" fact="0.2696"/>
                  <dgm:constr type="h" for="ch" forName="parTx5" refType="h" fact="0.0811"/>
                  <dgm:constr type="ctrX" for="ch" forName="picture5" refType="w" fact="0.7481"/>
                  <dgm:constr type="ctrY" for="ch" forName="picture5" refType="h" fact="0.3626"/>
                  <dgm:constr type="w" for="ch" forName="picture5" refType="w" fact="0.125"/>
                  <dgm:constr type="h" for="ch" forName="picture5" refType="h" fact="0.1403"/>
                  <dgm:constr type="l" for="ch" forName="parTx6" refType="w" fact="0.7874"/>
                  <dgm:constr type="t" for="ch" forName="parTx6" refType="h" fact="0.2044"/>
                  <dgm:constr type="w" for="ch" forName="parTx6" refType="w" fact="0.2696"/>
                  <dgm:constr type="h" for="ch" forName="parTx6" refType="h" fact="0.0811"/>
                  <dgm:constr type="ctrX" for="ch" forName="picture6" refType="w" fact="0.7751"/>
                  <dgm:constr type="ctrY" for="ch" forName="picture6" refType="h" fact="0.195"/>
                  <dgm:constr type="w" for="ch" forName="picture6" refType="w" fact="0.125"/>
                  <dgm:constr type="h" for="ch" forName="picture6" refType="h" fact="0.1403"/>
                </dgm:constrLst>
              </dgm:else>
            </dgm:choose>
          </dgm:if>
          <dgm:else name="Name58">
            <dgm:choose name="Name59">
              <dgm:if name="Name60" axis="des" func="maxDepth" op="gt" val="1">
                <dgm:alg type="composite">
                  <dgm:param type="ar" val="1.33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parTx6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primFontSz" for="ch" forName="desTx4" refType="primFontSz" refFor="ch" refForName="desTx1" op="equ"/>
                  <dgm:constr type="primFontSz" for="ch" forName="desTx5" refType="primFontSz" refFor="ch" refForName="desTx1" op="equ"/>
                  <dgm:constr type="primFontSz" for="ch" forName="desTx6" refType="primFontSz" refFor="ch" refForName="desTx1" op="equ"/>
                  <dgm:constr type="userD" refType="w" fact="0.0105"/>
                  <dgm:constr type="ctrX" for="ch" forName="dot1" refType="w" fact="0.6392"/>
                  <dgm:constr type="ctrY" for="ch" forName="dot1" refType="h" fact="0.8839"/>
                  <dgm:constr type="w" for="ch" forName="dot1" refType="userD"/>
                  <dgm:constr type="h" for="ch" forName="dot1" refType="userD"/>
                  <dgm:constr type="ctrX" for="ch" forName="dot2" refType="w" fact="0.6616"/>
                  <dgm:constr type="ctrY" for="ch" forName="dot2" refType="h" fact="0.8967"/>
                  <dgm:constr type="w" for="ch" forName="dot2" refType="userD"/>
                  <dgm:constr type="h" for="ch" forName="dot2" refType="userD"/>
                  <dgm:constr type="ctrX" for="ch" forName="dot3" refType="w" fact="0.6845"/>
                  <dgm:constr type="ctrY" for="ch" forName="dot3" refType="h" fact="0.9076"/>
                  <dgm:constr type="w" for="ch" forName="dot3" refType="userD"/>
                  <dgm:constr type="h" for="ch" forName="dot3" refType="userD"/>
                  <dgm:constr type="ctrX" for="ch" forName="dot4" refType="w" fact="0.7077"/>
                  <dgm:constr type="ctrY" for="ch" forName="dot4" refType="h" fact="0.9165"/>
                  <dgm:constr type="w" for="ch" forName="dot4" refType="userD"/>
                  <dgm:constr type="h" for="ch" forName="dot4" refType="userD"/>
                  <dgm:constr type="ctrX" for="ch" forName="dot5" refType="w" fact="0.7312"/>
                  <dgm:constr type="ctrY" for="ch" forName="dot5" refType="h" fact="0.9234"/>
                  <dgm:constr type="w" for="ch" forName="dot5" refType="userD"/>
                  <dgm:constr type="h" for="ch" forName="dot5" refType="userD"/>
                  <dgm:constr type="ctrX" for="ch" forName="dot6" refType="w" fact="0.5117"/>
                  <dgm:constr type="ctrY" for="ch" forName="dot6" refType="h" fact="0.764"/>
                  <dgm:constr type="w" for="ch" forName="dot6" refType="userD"/>
                  <dgm:constr type="h" for="ch" forName="dot6" refType="userD"/>
                  <dgm:constr type="ctrX" for="ch" forName="dot7" refType="w" fact="0.5305"/>
                  <dgm:constr type="ctrY" for="ch" forName="dot7" refType="h" fact="0.7878"/>
                  <dgm:constr type="w" for="ch" forName="dot7" refType="userD"/>
                  <dgm:constr type="h" for="ch" forName="dot7" refType="userD"/>
                  <dgm:constr type="ctrX" for="ch" forName="dot8" refType="w" fact="0.4304"/>
                  <dgm:constr type="ctrY" for="ch" forName="dot8" refType="h" fact="0.6227"/>
                  <dgm:constr type="w" for="ch" forName="dot8" refType="userD"/>
                  <dgm:constr type="h" for="ch" forName="dot8" refType="userD"/>
                  <dgm:constr type="ctrX" for="ch" forName="dot9" refType="w" fact="0.3753"/>
                  <dgm:constr type="ctrY" for="ch" forName="dot9" refType="h" fact="0.4556"/>
                  <dgm:constr type="w" for="ch" forName="dot9" refType="userD"/>
                  <dgm:constr type="h" for="ch" forName="dot9" refType="userD"/>
                  <dgm:constr type="ctrX" for="ch" forName="dot10" refType="w" fact="0.3491"/>
                  <dgm:constr type="ctrY" for="ch" forName="dot10" refType="h" fact="0.2816"/>
                  <dgm:constr type="w" for="ch" forName="dot10" refType="userD"/>
                  <dgm:constr type="h" for="ch" forName="dot10" refType="userD"/>
                  <dgm:constr type="ctrX" for="ch" forName="dotArrow1" refType="w" fact="0.3719"/>
                  <dgm:constr type="ctrY" for="ch" forName="dotArrow1" refType="h" fact="0.0748"/>
                  <dgm:constr type="w" for="ch" forName="dotArrow1" refType="userD"/>
                  <dgm:constr type="h" for="ch" forName="dotArrow1" refType="userD"/>
                  <dgm:constr type="ctrX" for="ch" forName="dotArrow2" refType="w" fact="0.3563"/>
                  <dgm:constr type="ctrY" for="ch" forName="dotArrow2" refType="h" fact="0.0581"/>
                  <dgm:constr type="w" for="ch" forName="dotArrow2" refType="userD"/>
                  <dgm:constr type="h" for="ch" forName="dotArrow2" refType="userD"/>
                  <dgm:constr type="ctrX" for="ch" forName="dotArrow3" refType="w" fact="0.3407"/>
                  <dgm:constr type="ctrY" for="ch" forName="dotArrow3" refType="h" fact="0.0414"/>
                  <dgm:constr type="w" for="ch" forName="dotArrow3" refType="userD"/>
                  <dgm:constr type="h" for="ch" forName="dotArrow3" refType="userD"/>
                  <dgm:constr type="ctrX" for="ch" forName="dotArrow4" refType="w" fact="0.325"/>
                  <dgm:constr type="ctrY" for="ch" forName="dotArrow4" refType="h" fact="0.0581"/>
                  <dgm:constr type="w" for="ch" forName="dotArrow4" refType="userD"/>
                  <dgm:constr type="h" for="ch" forName="dotArrow4" refType="userD"/>
                  <dgm:constr type="ctrX" for="ch" forName="dotArrow5" refType="w" fact="0.3094"/>
                  <dgm:constr type="ctrY" for="ch" forName="dotArrow5" refType="h" fact="0.0748"/>
                  <dgm:constr type="w" for="ch" forName="dotArrow5" refType="userD"/>
                  <dgm:constr type="h" for="ch" forName="dotArrow5" refType="userD"/>
                  <dgm:constr type="ctrX" for="ch" forName="dotArrow6" refType="w" fact="0.3407"/>
                  <dgm:constr type="ctrY" for="ch" forName="dotArrow6" refType="h" fact="0.0766"/>
                  <dgm:constr type="w" for="ch" forName="dotArrow6" refType="userD"/>
                  <dgm:constr type="h" for="ch" forName="dotArrow6" refType="userD"/>
                  <dgm:constr type="ctrX" for="ch" forName="dotArrow7" refType="w" fact="0.3407"/>
                  <dgm:constr type="ctrY" for="ch" forName="dotArrow7" refType="h" fact="0.1118"/>
                  <dgm:constr type="w" for="ch" forName="dotArrow7" refType="userD"/>
                  <dgm:constr type="h" for="ch" forName="dotArrow7" refType="userD"/>
                  <dgm:constr type="r" for="ch" forName="parTx1" refType="w" fact="0.7909"/>
                  <dgm:constr type="t" for="ch" forName="parTx1" refType="h" fact="0.9433"/>
                  <dgm:constr type="w" for="ch" forName="parTx1" refType="w" fact="0.2275"/>
                  <dgm:constr type="h" for="ch" forName="parTx1" refType="h" fact="0.0811"/>
                  <dgm:constr type="ctrX" for="ch" forName="picture1" refType="w" fact="0.8012"/>
                  <dgm:constr type="ctrY" for="ch" forName="picture1" refType="h" fact="0.9322"/>
                  <dgm:constr type="w" for="ch" forName="picture1" refType="w" fact="0.1055"/>
                  <dgm:constr type="h" for="ch" forName="picture1" refType="h" fact="0.1403"/>
                  <dgm:constr type="r" for="ch" forName="desTx1" refType="l" refFor="ch" refForName="parTx1"/>
                  <dgm:constr type="l" for="ch" forName="desTx1"/>
                  <dgm:constr type="t" for="ch" forName="desTx1" refType="t" refFor="ch" refForName="parTx1"/>
                  <dgm:constr type="h" for="ch" forName="desTx1" refType="h" refFor="ch" refForName="parTx1"/>
                  <dgm:constr type="r" for="ch" forName="parTx2" refType="w" fact="0.5727"/>
                  <dgm:constr type="t" for="ch" forName="parTx2" refType="h" fact="0.8468"/>
                  <dgm:constr type="w" for="ch" forName="parTx2" refType="w" fact="0.2275"/>
                  <dgm:constr type="h" for="ch" forName="parTx2" refType="h" fact="0.0811"/>
                  <dgm:constr type="ctrX" for="ch" forName="picture2" refType="w" fact="0.5831"/>
                  <dgm:constr type="ctrY" for="ch" forName="picture2" refType="h" fact="0.8357"/>
                  <dgm:constr type="w" for="ch" forName="picture2" refType="w" fact="0.1055"/>
                  <dgm:constr type="h" for="ch" forName="picture2" refType="h" fact="0.1403"/>
                  <dgm:constr type="r" for="ch" forName="desTx2" refType="l" refFor="ch" refForName="parTx2"/>
                  <dgm:constr type="l" for="ch" forName="desTx2"/>
                  <dgm:constr type="t" for="ch" forName="desTx2" refType="t" refFor="ch" refForName="parTx2"/>
                  <dgm:constr type="h" for="ch" forName="desTx2" refType="h" refFor="ch" refForName="parTx2"/>
                  <dgm:constr type="r" for="ch" forName="parTx3" refType="w" fact="0.4651"/>
                  <dgm:constr type="t" for="ch" forName="parTx3" refType="h" fact="0.7023"/>
                  <dgm:constr type="w" for="ch" forName="parTx3" refType="w" fact="0.2275"/>
                  <dgm:constr type="h" for="ch" forName="parTx3" refType="h" fact="0.0811"/>
                  <dgm:constr type="ctrX" for="ch" forName="picture3" refType="w" fact="0.4755"/>
                  <dgm:constr type="ctrY" for="ch" forName="picture3" refType="h" fact="0.6912"/>
                  <dgm:constr type="w" for="ch" forName="picture3" refType="w" fact="0.1055"/>
                  <dgm:constr type="h" for="ch" forName="picture3" refType="h" fact="0.1403"/>
                  <dgm:constr type="r" for="ch" forName="desTx3" refType="l" refFor="ch" refForName="parTx3"/>
                  <dgm:constr type="l" for="ch" forName="desTx3"/>
                  <dgm:constr type="t" for="ch" forName="desTx3" refType="t" refFor="ch" refForName="parTx3"/>
                  <dgm:constr type="h" for="ch" forName="desTx3" refType="h" refFor="ch" refForName="parTx3"/>
                  <dgm:constr type="r" for="ch" forName="parTx4" refType="w" fact="0.4002"/>
                  <dgm:constr type="t" for="ch" forName="parTx4" refType="h" fact="0.5441"/>
                  <dgm:constr type="w" for="ch" forName="parTx4" refType="w" fact="0.2275"/>
                  <dgm:constr type="h" for="ch" forName="parTx4" refType="h" fact="0.0811"/>
                  <dgm:constr type="ctrX" for="ch" forName="picture4" refType="w" fact="0.4106"/>
                  <dgm:constr type="ctrY" for="ch" forName="picture4" refType="h" fact="0.533"/>
                  <dgm:constr type="w" for="ch" forName="picture4" refType="w" fact="0.1055"/>
                  <dgm:constr type="h" for="ch" forName="picture4" refType="h" fact="0.1403"/>
                  <dgm:constr type="r" for="ch" forName="desTx4" refType="l" refFor="ch" refForName="parTx4"/>
                  <dgm:constr type="l" for="ch" forName="desTx4"/>
                  <dgm:constr type="t" for="ch" forName="desTx4" refType="t" refFor="ch" refForName="parTx4"/>
                  <dgm:constr type="h" for="ch" forName="desTx4" refType="h" refFor="ch" refForName="parTx4"/>
                  <dgm:constr type="r" for="ch" forName="parTx5" refType="w" fact="0.3584"/>
                  <dgm:constr type="t" for="ch" forName="parTx5" refType="h" fact="0.3737"/>
                  <dgm:constr type="w" for="ch" forName="parTx5" refType="w" fact="0.2275"/>
                  <dgm:constr type="h" for="ch" forName="parTx5" refType="h" fact="0.0811"/>
                  <dgm:constr type="ctrX" for="ch" forName="picture5" refType="w" fact="0.3687"/>
                  <dgm:constr type="ctrY" for="ch" forName="picture5" refType="h" fact="0.3626"/>
                  <dgm:constr type="w" for="ch" forName="picture5" refType="w" fact="0.1055"/>
                  <dgm:constr type="h" for="ch" forName="picture5" refType="h" fact="0.1403"/>
                  <dgm:constr type="r" for="ch" forName="desTx5" refType="l" refFor="ch" refForName="parTx5"/>
                  <dgm:constr type="l" for="ch" forName="desTx5"/>
                  <dgm:constr type="t" for="ch" forName="desTx5" refType="t" refFor="ch" refForName="parTx5"/>
                  <dgm:constr type="h" for="ch" forName="desTx5" refType="h" refFor="ch" refForName="parTx5"/>
                  <dgm:constr type="r" for="ch" forName="parTx6" refType="w" fact="0.3356"/>
                  <dgm:constr type="t" for="ch" forName="parTx6" refType="h" fact="0.2061"/>
                  <dgm:constr type="w" for="ch" forName="parTx6" refType="w" fact="0.2275"/>
                  <dgm:constr type="h" for="ch" forName="parTx6" refType="h" fact="0.0811"/>
                  <dgm:constr type="ctrX" for="ch" forName="picture6" refType="w" fact="0.3459"/>
                  <dgm:constr type="ctrY" for="ch" forName="picture6" refType="h" fact="0.195"/>
                  <dgm:constr type="w" for="ch" forName="picture6" refType="w" fact="0.1055"/>
                  <dgm:constr type="h" for="ch" forName="picture6" refType="h" fact="0.1403"/>
                  <dgm:constr type="r" for="ch" forName="desTx6" refType="l" refFor="ch" refForName="parTx6"/>
                  <dgm:constr type="l" for="ch" forName="desTx6"/>
                  <dgm:constr type="t" for="ch" forName="desTx6" refType="t" refFor="ch" refForName="parTx6"/>
                  <dgm:constr type="h" for="ch" forName="desTx6" refType="h" refFor="ch" refForName="parTx6"/>
                </dgm:constrLst>
              </dgm:if>
              <dgm:else name="Name61">
                <dgm:alg type="composite">
                  <dgm:param type="ar" val="1.1223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parTx6" refType="primFontSz" refFor="ch" refForName="parTx1" op="equ"/>
                  <dgm:constr type="userD" refType="w" fact="0.0125"/>
                  <dgm:constr type="ctrX" for="ch" forName="dot1" refType="w" fact="0.5724"/>
                  <dgm:constr type="ctrY" for="ch" forName="dot1" refType="h" fact="0.8839"/>
                  <dgm:constr type="w" for="ch" forName="dot1" refType="userD"/>
                  <dgm:constr type="h" for="ch" forName="dot1" refType="userD"/>
                  <dgm:constr type="ctrX" for="ch" forName="dot2" refType="w" fact="0.599"/>
                  <dgm:constr type="ctrY" for="ch" forName="dot2" refType="h" fact="0.8967"/>
                  <dgm:constr type="w" for="ch" forName="dot2" refType="userD"/>
                  <dgm:constr type="h" for="ch" forName="dot2" refType="userD"/>
                  <dgm:constr type="ctrX" for="ch" forName="dot3" refType="w" fact="0.6261"/>
                  <dgm:constr type="ctrY" for="ch" forName="dot3" refType="h" fact="0.9076"/>
                  <dgm:constr type="w" for="ch" forName="dot3" refType="userD"/>
                  <dgm:constr type="h" for="ch" forName="dot3" refType="userD"/>
                  <dgm:constr type="ctrX" for="ch" forName="dot4" refType="w" fact="0.6536"/>
                  <dgm:constr type="ctrY" for="ch" forName="dot4" refType="h" fact="0.9165"/>
                  <dgm:constr type="w" for="ch" forName="dot4" refType="userD"/>
                  <dgm:constr type="h" for="ch" forName="dot4" refType="userD"/>
                  <dgm:constr type="ctrX" for="ch" forName="dot5" refType="w" fact="0.6814"/>
                  <dgm:constr type="ctrY" for="ch" forName="dot5" refType="h" fact="0.9234"/>
                  <dgm:constr type="w" for="ch" forName="dot5" refType="userD"/>
                  <dgm:constr type="h" for="ch" forName="dot5" refType="userD"/>
                  <dgm:constr type="ctrX" for="ch" forName="dot6" refType="w" fact="0.4214"/>
                  <dgm:constr type="ctrY" for="ch" forName="dot6" refType="h" fact="0.764"/>
                  <dgm:constr type="w" for="ch" forName="dot6" refType="userD"/>
                  <dgm:constr type="h" for="ch" forName="dot6" refType="userD"/>
                  <dgm:constr type="ctrX" for="ch" forName="dot7" refType="w" fact="0.4436"/>
                  <dgm:constr type="ctrY" for="ch" forName="dot7" refType="h" fact="0.7878"/>
                  <dgm:constr type="w" for="ch" forName="dot7" refType="userD"/>
                  <dgm:constr type="h" for="ch" forName="dot7" refType="userD"/>
                  <dgm:constr type="ctrX" for="ch" forName="dot8" refType="w" fact="0.325"/>
                  <dgm:constr type="ctrY" for="ch" forName="dot8" refType="h" fact="0.6227"/>
                  <dgm:constr type="w" for="ch" forName="dot8" refType="userD"/>
                  <dgm:constr type="h" for="ch" forName="dot8" refType="userD"/>
                  <dgm:constr type="ctrX" for="ch" forName="dot9" refType="w" fact="0.2597"/>
                  <dgm:constr type="ctrY" for="ch" forName="dot9" refType="h" fact="0.4556"/>
                  <dgm:constr type="w" for="ch" forName="dot9" refType="userD"/>
                  <dgm:constr type="h" for="ch" forName="dot9" refType="userD"/>
                  <dgm:constr type="ctrX" for="ch" forName="dot10" refType="w" fact="0.2286"/>
                  <dgm:constr type="ctrY" for="ch" forName="dot10" refType="h" fact="0.2816"/>
                  <dgm:constr type="w" for="ch" forName="dot10" refType="userD"/>
                  <dgm:constr type="h" for="ch" forName="dot10" refType="userD"/>
                  <dgm:constr type="ctrX" for="ch" forName="dotArrow1" refType="w" fact="0.2557"/>
                  <dgm:constr type="ctrY" for="ch" forName="dotArrow1" refType="h" fact="0.0748"/>
                  <dgm:constr type="w" for="ch" forName="dotArrow1" refType="userD"/>
                  <dgm:constr type="h" for="ch" forName="dotArrow1" refType="userD"/>
                  <dgm:constr type="ctrX" for="ch" forName="dotArrow2" refType="w" fact="0.2372"/>
                  <dgm:constr type="ctrY" for="ch" forName="dotArrow2" refType="h" fact="0.0581"/>
                  <dgm:constr type="w" for="ch" forName="dotArrow2" refType="userD"/>
                  <dgm:constr type="h" for="ch" forName="dotArrow2" refType="userD"/>
                  <dgm:constr type="ctrX" for="ch" forName="dotArrow3" refType="w" fact="0.2187"/>
                  <dgm:constr type="ctrY" for="ch" forName="dotArrow3" refType="h" fact="0.0414"/>
                  <dgm:constr type="w" for="ch" forName="dotArrow3" refType="userD"/>
                  <dgm:constr type="h" for="ch" forName="dotArrow3" refType="userD"/>
                  <dgm:constr type="ctrX" for="ch" forName="dotArrow4" refType="w" fact="0.2001"/>
                  <dgm:constr type="ctrY" for="ch" forName="dotArrow4" refType="h" fact="0.0581"/>
                  <dgm:constr type="w" for="ch" forName="dotArrow4" refType="userD"/>
                  <dgm:constr type="h" for="ch" forName="dotArrow4" refType="userD"/>
                  <dgm:constr type="ctrX" for="ch" forName="dotArrow5" refType="w" fact="0.1816"/>
                  <dgm:constr type="ctrY" for="ch" forName="dotArrow5" refType="h" fact="0.0748"/>
                  <dgm:constr type="w" for="ch" forName="dotArrow5" refType="userD"/>
                  <dgm:constr type="h" for="ch" forName="dotArrow5" refType="userD"/>
                  <dgm:constr type="ctrX" for="ch" forName="dotArrow6" refType="w" fact="0.2187"/>
                  <dgm:constr type="ctrY" for="ch" forName="dotArrow6" refType="h" fact="0.0766"/>
                  <dgm:constr type="w" for="ch" forName="dotArrow6" refType="userD"/>
                  <dgm:constr type="h" for="ch" forName="dotArrow6" refType="userD"/>
                  <dgm:constr type="ctrX" for="ch" forName="dotArrow7" refType="w" fact="0.2187"/>
                  <dgm:constr type="ctrY" for="ch" forName="dotArrow7" refType="h" fact="0.1118"/>
                  <dgm:constr type="w" for="ch" forName="dotArrow7" refType="userD"/>
                  <dgm:constr type="h" for="ch" forName="dotArrow7" refType="userD"/>
                  <dgm:constr type="r" for="ch" forName="parTx1" refType="w" fact="0.7522"/>
                  <dgm:constr type="t" for="ch" forName="parTx1" refType="h" fact="0.9416"/>
                  <dgm:constr type="w" for="ch" forName="parTx1" refType="w" fact="0.2696"/>
                  <dgm:constr type="h" for="ch" forName="parTx1" refType="h" fact="0.0811"/>
                  <dgm:constr type="ctrX" for="ch" forName="picture1" refType="w" fact="0.7644"/>
                  <dgm:constr type="ctrY" for="ch" forName="picture1" refType="h" fact="0.9322"/>
                  <dgm:constr type="w" for="ch" forName="picture1" refType="w" fact="0.125"/>
                  <dgm:constr type="h" for="ch" forName="picture1" refType="h" fact="0.1403"/>
                  <dgm:constr type="r" for="ch" forName="parTx2" refType="w" fact="0.4937"/>
                  <dgm:constr type="t" for="ch" forName="parTx2" refType="h" fact="0.8451"/>
                  <dgm:constr type="w" for="ch" forName="parTx2" refType="w" fact="0.2696"/>
                  <dgm:constr type="h" for="ch" forName="parTx2" refType="h" fact="0.0811"/>
                  <dgm:constr type="ctrX" for="ch" forName="picture2" refType="w" fact="0.5059"/>
                  <dgm:constr type="ctrY" for="ch" forName="picture2" refType="h" fact="0.8357"/>
                  <dgm:constr type="w" for="ch" forName="picture2" refType="w" fact="0.125"/>
                  <dgm:constr type="h" for="ch" forName="picture2" refType="h" fact="0.1403"/>
                  <dgm:constr type="r" for="ch" forName="parTx3" refType="w" fact="0.3662"/>
                  <dgm:constr type="t" for="ch" forName="parTx3" refType="h" fact="0.7006"/>
                  <dgm:constr type="w" for="ch" forName="parTx3" refType="w" fact="0.2696"/>
                  <dgm:constr type="h" for="ch" forName="parTx3" refType="h" fact="0.0811"/>
                  <dgm:constr type="ctrX" for="ch" forName="picture3" refType="w" fact="0.3784"/>
                  <dgm:constr type="ctrY" for="ch" forName="picture3" refType="h" fact="0.6912"/>
                  <dgm:constr type="w" for="ch" forName="picture3" refType="w" fact="0.125"/>
                  <dgm:constr type="h" for="ch" forName="picture3" refType="h" fact="0.1403"/>
                  <dgm:constr type="r" for="ch" forName="parTx4" refType="w" fact="0.2893"/>
                  <dgm:constr type="t" for="ch" forName="parTx4" refType="h" fact="0.5424"/>
                  <dgm:constr type="w" for="ch" forName="parTx4" refType="w" fact="0.2696"/>
                  <dgm:constr type="h" for="ch" forName="parTx4" refType="h" fact="0.0811"/>
                  <dgm:constr type="ctrX" for="ch" forName="picture4" refType="w" fact="0.3015"/>
                  <dgm:constr type="ctrY" for="ch" forName="picture4" refType="h" fact="0.533"/>
                  <dgm:constr type="w" for="ch" forName="picture4" refType="w" fact="0.125"/>
                  <dgm:constr type="h" for="ch" forName="picture4" refType="h" fact="0.1403"/>
                  <dgm:constr type="r" for="ch" forName="parTx5" refType="w" fact="0.2397"/>
                  <dgm:constr type="t" for="ch" forName="parTx5" refType="h" fact="0.372"/>
                  <dgm:constr type="w" for="ch" forName="parTx5" refType="w" fact="0.2696"/>
                  <dgm:constr type="h" for="ch" forName="parTx5" refType="h" fact="0.0811"/>
                  <dgm:constr type="ctrX" for="ch" forName="picture5" refType="w" fact="0.2519"/>
                  <dgm:constr type="ctrY" for="ch" forName="picture5" refType="h" fact="0.3626"/>
                  <dgm:constr type="w" for="ch" forName="picture5" refType="w" fact="0.125"/>
                  <dgm:constr type="h" for="ch" forName="picture5" refType="h" fact="0.1403"/>
                  <dgm:constr type="r" for="ch" forName="parTx6" refType="w" fact="0.2127"/>
                  <dgm:constr type="t" for="ch" forName="parTx6" refType="h" fact="0.2044"/>
                  <dgm:constr type="w" for="ch" forName="parTx6" refType="w" fact="0.2696"/>
                  <dgm:constr type="h" for="ch" forName="parTx6" refType="h" fact="0.0811"/>
                  <dgm:constr type="ctrX" for="ch" forName="picture6" refType="w" fact="0.2249"/>
                  <dgm:constr type="ctrY" for="ch" forName="picture6" refType="h" fact="0.195"/>
                  <dgm:constr type="w" for="ch" forName="picture6" refType="w" fact="0.125"/>
                  <dgm:constr type="h" for="ch" forName="picture6" refType="h" fact="0.1403"/>
                </dgm:constrLst>
              </dgm:else>
            </dgm:choose>
          </dgm:else>
        </dgm:choose>
      </dgm:if>
      <dgm:else name="Name62">
        <dgm:choose name="Name63">
          <dgm:if name="Name64" func="var" arg="dir" op="equ" val="norm">
            <dgm:choose name="Name65">
              <dgm:if name="Name66" axis="des" func="maxDepth" op="gt" val="1">
                <dgm:alg type="composite">
                  <dgm:param type="ar" val="1.25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parTx6" refType="primFontSz" refFor="ch" refForName="parTx1" op="equ"/>
                  <dgm:constr type="primFontSz" for="ch" forName="parTx7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primFontSz" for="ch" forName="desTx4" refType="primFontSz" refFor="ch" refForName="desTx1" op="equ"/>
                  <dgm:constr type="primFontSz" for="ch" forName="desTx5" refType="primFontSz" refFor="ch" refForName="desTx1" op="equ"/>
                  <dgm:constr type="primFontSz" for="ch" forName="desTx6" refType="primFontSz" refFor="ch" refForName="desTx1" op="equ"/>
                  <dgm:constr type="primFontSz" for="ch" forName="desTx7" refType="primFontSz" refFor="ch" refForName="desTx1" op="equ"/>
                  <dgm:constr type="userD" refType="w" fact="0.0097"/>
                  <dgm:constr type="ctrX" for="ch" forName="dot1" refType="w" fact="0.3909"/>
                  <dgm:constr type="ctrY" for="ch" forName="dot1" refType="h" fact="0.8342"/>
                  <dgm:constr type="w" for="ch" forName="dot1" refType="userD"/>
                  <dgm:constr type="h" for="ch" forName="dot1" refType="userD"/>
                  <dgm:constr type="ctrX" for="ch" forName="dot2" refType="w" fact="0.3721"/>
                  <dgm:constr type="ctrY" for="ch" forName="dot2" refType="h" fact="0.8448"/>
                  <dgm:constr type="w" for="ch" forName="dot2" refType="userD"/>
                  <dgm:constr type="h" for="ch" forName="dot2" refType="userD"/>
                  <dgm:constr type="ctrX" for="ch" forName="dot3" refType="w" fact="0.353"/>
                  <dgm:constr type="ctrY" for="ch" forName="dot3" refType="h" fact="0.8539"/>
                  <dgm:constr type="w" for="ch" forName="dot3" refType="userD"/>
                  <dgm:constr type="h" for="ch" forName="dot3" refType="userD"/>
                  <dgm:constr type="ctrX" for="ch" forName="dot4" refType="w" fact="0.3337"/>
                  <dgm:constr type="ctrY" for="ch" forName="dot4" refType="h" fact="0.8615"/>
                  <dgm:constr type="w" for="ch" forName="dot4" refType="userD"/>
                  <dgm:constr type="h" for="ch" forName="dot4" refType="userD"/>
                  <dgm:constr type="ctrX" for="ch" forName="dot5" refType="w" fact="0.3142"/>
                  <dgm:constr type="ctrY" for="ch" forName="dot5" refType="h" fact="0.8676"/>
                  <dgm:constr type="w" for="ch" forName="dot5" refType="userD"/>
                  <dgm:constr type="h" for="ch" forName="dot5" refType="userD"/>
                  <dgm:constr type="ctrX" for="ch" forName="dot6" refType="w" fact="0.5088"/>
                  <dgm:constr type="ctrY" for="ch" forName="dot6" refType="h" fact="0.7255"/>
                  <dgm:constr type="w" for="ch" forName="dot6" refType="userD"/>
                  <dgm:constr type="h" for="ch" forName="dot6" refType="userD"/>
                  <dgm:constr type="ctrX" for="ch" forName="dot7" refType="w" fact="0.4926"/>
                  <dgm:constr type="ctrY" for="ch" forName="dot7" refType="h" fact="0.7454"/>
                  <dgm:constr type="w" for="ch" forName="dot7" refType="userD"/>
                  <dgm:constr type="h" for="ch" forName="dot7" refType="userD"/>
                  <dgm:constr type="ctrX" for="ch" forName="dot8" refType="w" fact="0.5836"/>
                  <dgm:constr type="ctrY" for="ch" forName="dot8" refType="h" fact="0.6026"/>
                  <dgm:constr type="w" for="ch" forName="dot8" refType="userD"/>
                  <dgm:constr type="h" for="ch" forName="dot8" refType="userD"/>
                  <dgm:constr type="ctrX" for="ch" forName="dot9" refType="w" fact="0.6371"/>
                  <dgm:constr type="ctrY" for="ch" forName="dot9" refType="h" fact="0.4632"/>
                  <dgm:constr type="w" for="ch" forName="dot9" refType="userD"/>
                  <dgm:constr type="h" for="ch" forName="dot9" refType="userD"/>
                  <dgm:constr type="ctrX" for="ch" forName="dot10" refType="w" fact="0.6701"/>
                  <dgm:constr type="ctrY" for="ch" forName="dot10" refType="h" fact="0.3187"/>
                  <dgm:constr type="w" for="ch" forName="dot10" refType="userD"/>
                  <dgm:constr type="h" for="ch" forName="dot10" refType="userD"/>
                  <dgm:constr type="ctrX" for="ch" forName="dot11" refType="w" fact="0.6853"/>
                  <dgm:constr type="ctrY" for="ch" forName="dot11" refType="h" fact="0.1763"/>
                  <dgm:constr type="w" for="ch" forName="dot11" refType="userD"/>
                  <dgm:constr type="h" for="ch" forName="dot11" refType="userD"/>
                  <dgm:constr type="ctrX" for="ch" forName="dotArrow1" refType="w" fact="0.6627"/>
                  <dgm:constr type="ctrY" for="ch" forName="dotArrow1" refType="h" fact="-0.0099"/>
                  <dgm:constr type="w" for="ch" forName="dotArrow1" refType="userD"/>
                  <dgm:constr type="h" for="ch" forName="dotArrow1" refType="userD"/>
                  <dgm:constr type="ctrX" for="ch" forName="dotArrow2" refType="w" fact="0.6773"/>
                  <dgm:constr type="ctrY" for="ch" forName="dotArrow2" refType="h" fact="-0.0239"/>
                  <dgm:constr type="w" for="ch" forName="dotArrow2" refType="userD"/>
                  <dgm:constr type="h" for="ch" forName="dotArrow2" refType="userD"/>
                  <dgm:constr type="ctrX" for="ch" forName="dotArrow3" refType="w" fact="0.6919"/>
                  <dgm:constr type="ctrY" for="ch" forName="dotArrow3" refType="h" fact="-0.0378"/>
                  <dgm:constr type="w" for="ch" forName="dotArrow3" refType="userD"/>
                  <dgm:constr type="h" for="ch" forName="dotArrow3" refType="userD"/>
                  <dgm:constr type="ctrX" for="ch" forName="dotArrow4" refType="w" fact="0.7065"/>
                  <dgm:constr type="ctrY" for="ch" forName="dotArrow4" refType="h" fact="-0.0239"/>
                  <dgm:constr type="w" for="ch" forName="dotArrow4" refType="userD"/>
                  <dgm:constr type="h" for="ch" forName="dotArrow4" refType="userD"/>
                  <dgm:constr type="ctrX" for="ch" forName="dotArrow5" refType="w" fact="0.7212"/>
                  <dgm:constr type="ctrY" for="ch" forName="dotArrow5" refType="h" fact="-0.0099"/>
                  <dgm:constr type="w" for="ch" forName="dotArrow5" refType="userD"/>
                  <dgm:constr type="h" for="ch" forName="dotArrow5" refType="userD"/>
                  <dgm:constr type="ctrX" for="ch" forName="dotArrow6" refType="w" fact="0.6919"/>
                  <dgm:constr type="ctrY" for="ch" forName="dotArrow6" refType="h" fact="-0.0084"/>
                  <dgm:constr type="w" for="ch" forName="dotArrow6" refType="userD"/>
                  <dgm:constr type="h" for="ch" forName="dotArrow6" refType="userD"/>
                  <dgm:constr type="ctrX" for="ch" forName="dotArrow7" refType="w" fact="0.6919"/>
                  <dgm:constr type="ctrY" for="ch" forName="dotArrow7" refType="h" fact="0.0211"/>
                  <dgm:constr type="w" for="ch" forName="dotArrow7" refType="userD"/>
                  <dgm:constr type="h" for="ch" forName="dotArrow7" refType="userD"/>
                  <dgm:constr type="l" for="ch" forName="parTx1" refType="w" fact="0.2556"/>
                  <dgm:constr type="t" for="ch" forName="parTx1" refType="h" fact="0.8856"/>
                  <dgm:constr type="w" for="ch" forName="parTx1" refType="w" fact="0.2101"/>
                  <dgm:constr type="h" for="ch" forName="parTx1" refType="h" fact="0.0704"/>
                  <dgm:constr type="ctrX" for="ch" forName="picture1" refType="w" fact="0.246"/>
                  <dgm:constr type="ctrY" for="ch" forName="picture1" refType="h" fact="0.8769"/>
                  <dgm:constr type="w" for="ch" forName="picture1" refType="w" fact="0.0974"/>
                  <dgm:constr type="h" for="ch" forName="picture1" refType="h" fact="0.1218"/>
                  <dgm:constr type="l" for="ch" forName="desTx1" refType="r" refFor="ch" refForName="parTx1"/>
                  <dgm:constr type="r" for="ch" forName="desTx1" refType="w"/>
                  <dgm:constr type="t" for="ch" forName="desTx1" refType="t" refFor="ch" refForName="parTx1"/>
                  <dgm:constr type="h" for="ch" forName="desTx1" refType="h" refFor="ch" refForName="parTx1"/>
                  <dgm:constr type="l" for="ch" forName="parTx2" refType="w" fact="0.4535"/>
                  <dgm:constr type="t" for="ch" forName="parTx2" refType="h" fact="0.7956"/>
                  <dgm:constr type="w" for="ch" forName="parTx2" refType="w" fact="0.2101"/>
                  <dgm:constr type="h" for="ch" forName="parTx2" refType="h" fact="0.0704"/>
                  <dgm:constr type="ctrX" for="ch" forName="picture2" refType="w" fact="0.4439"/>
                  <dgm:constr type="ctrY" for="ch" forName="picture2" refType="h" fact="0.787"/>
                  <dgm:constr type="w" for="ch" forName="picture2" refType="w" fact="0.0974"/>
                  <dgm:constr type="h" for="ch" forName="picture2" refType="h" fact="0.1218"/>
                  <dgm:constr type="l" for="ch" forName="desTx2" refType="r" refFor="ch" refForName="parTx2"/>
                  <dgm:constr type="r" for="ch" forName="desTx2" refType="w"/>
                  <dgm:constr type="t" for="ch" forName="desTx2" refType="t" refFor="ch" refForName="parTx2"/>
                  <dgm:constr type="h" for="ch" forName="desTx2" refType="h" refFor="ch" refForName="parTx2"/>
                  <dgm:constr type="l" for="ch" forName="parTx3" refType="w" fact="0.5511"/>
                  <dgm:constr type="t" for="ch" forName="parTx3" refType="h" fact="0.673"/>
                  <dgm:constr type="w" for="ch" forName="parTx3" refType="w" fact="0.2101"/>
                  <dgm:constr type="h" for="ch" forName="parTx3" refType="h" fact="0.0704"/>
                  <dgm:constr type="ctrX" for="ch" forName="picture3" refType="w" fact="0.5415"/>
                  <dgm:constr type="ctrY" for="ch" forName="picture3" refType="h" fact="0.6644"/>
                  <dgm:constr type="w" for="ch" forName="picture3" refType="w" fact="0.0974"/>
                  <dgm:constr type="h" for="ch" forName="picture3" refType="h" fact="0.1218"/>
                  <dgm:constr type="l" for="ch" forName="desTx3" refType="r" refFor="ch" refForName="parTx3"/>
                  <dgm:constr type="r" for="ch" forName="desTx3" refType="w"/>
                  <dgm:constr type="t" for="ch" forName="desTx3" refType="t" refFor="ch" refForName="parTx3"/>
                  <dgm:constr type="h" for="ch" forName="desTx3" refType="h" refFor="ch" refForName="parTx3"/>
                  <dgm:constr type="l" for="ch" forName="parTx4" refType="w" fact="0.6132"/>
                  <dgm:constr type="t" for="ch" forName="parTx4" refType="h" fact="0.538"/>
                  <dgm:constr type="w" for="ch" forName="parTx4" refType="w" fact="0.2101"/>
                  <dgm:constr type="h" for="ch" forName="parTx4" refType="h" fact="0.0704"/>
                  <dgm:constr type="ctrX" for="ch" forName="picture4" refType="w" fact="0.6037"/>
                  <dgm:constr type="ctrY" for="ch" forName="picture4" refType="h" fact="0.5294"/>
                  <dgm:constr type="w" for="ch" forName="picture4" refType="w" fact="0.0974"/>
                  <dgm:constr type="h" for="ch" forName="picture4" refType="h" fact="0.1218"/>
                  <dgm:constr type="l" for="ch" forName="desTx4" refType="r" refFor="ch" refForName="parTx4"/>
                  <dgm:constr type="r" for="ch" forName="desTx4" refType="w"/>
                  <dgm:constr type="t" for="ch" forName="desTx4" refType="t" refFor="ch" refForName="parTx4"/>
                  <dgm:constr type="h" for="ch" forName="desTx4" refType="h" refFor="ch" refForName="parTx4"/>
                  <dgm:constr type="l" for="ch" forName="parTx5" refType="w" fact="0.6576"/>
                  <dgm:constr type="t" for="ch" forName="parTx5" refType="h" fact="0.3951"/>
                  <dgm:constr type="w" for="ch" forName="parTx5" refType="w" fact="0.2101"/>
                  <dgm:constr type="h" for="ch" forName="parTx5" refType="h" fact="0.0704"/>
                  <dgm:constr type="ctrX" for="ch" forName="picture5" refType="w" fact="0.648"/>
                  <dgm:constr type="ctrY" for="ch" forName="picture5" refType="h" fact="0.3864"/>
                  <dgm:constr type="w" for="ch" forName="picture5" refType="w" fact="0.0974"/>
                  <dgm:constr type="h" for="ch" forName="picture5" refType="h" fact="0.1218"/>
                  <dgm:constr type="l" for="ch" forName="desTx5" refType="r" refFor="ch" refForName="parTx5"/>
                  <dgm:constr type="r" for="ch" forName="desTx5" refType="w"/>
                  <dgm:constr type="t" for="ch" forName="desTx5" refType="t" refFor="ch" refForName="parTx5"/>
                  <dgm:constr type="h" for="ch" forName="desTx5" refType="h" refFor="ch" refForName="parTx5"/>
                  <dgm:constr type="l" for="ch" forName="parTx6" refType="w" fact="0.6828"/>
                  <dgm:constr type="t" for="ch" forName="parTx6" refType="h" fact="0.2531"/>
                  <dgm:constr type="w" for="ch" forName="parTx6" refType="w" fact="0.2101"/>
                  <dgm:constr type="h" for="ch" forName="parTx6" refType="h" fact="0.0704"/>
                  <dgm:constr type="ctrX" for="ch" forName="picture6" refType="w" fact="0.6733"/>
                  <dgm:constr type="ctrY" for="ch" forName="picture6" refType="h" fact="0.2444"/>
                  <dgm:constr type="w" for="ch" forName="picture6" refType="w" fact="0.0974"/>
                  <dgm:constr type="h" for="ch" forName="picture6" refType="h" fact="0.1218"/>
                  <dgm:constr type="l" for="ch" forName="desTx6" refType="r" refFor="ch" refForName="parTx6"/>
                  <dgm:constr type="r" for="ch" forName="desTx6" refType="w"/>
                  <dgm:constr type="t" for="ch" forName="desTx6" refType="t" refFor="ch" refForName="parTx6"/>
                  <dgm:constr type="h" for="ch" forName="desTx6" refType="h" refFor="ch" refForName="parTx6"/>
                  <dgm:constr type="l" for="ch" forName="parTx7" refType="w" fact="0.6966"/>
                  <dgm:constr type="t" for="ch" forName="parTx7" refType="h" fact="0.1162"/>
                  <dgm:constr type="w" for="ch" forName="parTx7" refType="w" fact="0.2101"/>
                  <dgm:constr type="h" for="ch" forName="parTx7" refType="h" fact="0.0704"/>
                  <dgm:constr type="ctrX" for="ch" forName="picture7" refType="w" fact="0.6871"/>
                  <dgm:constr type="ctrY" for="ch" forName="picture7" refType="h" fact="0.1075"/>
                  <dgm:constr type="w" for="ch" forName="picture7" refType="w" fact="0.0974"/>
                  <dgm:constr type="h" for="ch" forName="picture7" refType="h" fact="0.1218"/>
                  <dgm:constr type="l" for="ch" forName="desTx7" refType="r" refFor="ch" refForName="parTx7"/>
                  <dgm:constr type="r" for="ch" forName="desTx7" refType="w"/>
                  <dgm:constr type="t" for="ch" forName="desTx7" refType="t" refFor="ch" refForName="parTx7"/>
                  <dgm:constr type="h" for="ch" forName="desTx7" refType="h" refFor="ch" refForName="parTx7"/>
                </dgm:constrLst>
              </dgm:if>
              <dgm:else name="Name67">
                <dgm:alg type="composite">
                  <dgm:param type="ar" val="1.096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parTx6" refType="primFontSz" refFor="ch" refForName="parTx1" op="equ"/>
                  <dgm:constr type="primFontSz" for="ch" forName="parTx7" refType="primFontSz" refFor="ch" refForName="parTx1" op="equ"/>
                  <dgm:constr type="userD" refType="w" fact="0.0111"/>
                  <dgm:constr type="ctrX" for="ch" forName="dot1" refType="w" fact="0.4459"/>
                  <dgm:constr type="ctrY" for="ch" forName="dot1" refType="h" fact="0.8342"/>
                  <dgm:constr type="w" for="ch" forName="dot1" refType="userD"/>
                  <dgm:constr type="h" for="ch" forName="dot1" refType="userD"/>
                  <dgm:constr type="ctrX" for="ch" forName="dot2" refType="w" fact="0.4244"/>
                  <dgm:constr type="ctrY" for="ch" forName="dot2" refType="h" fact="0.8448"/>
                  <dgm:constr type="w" for="ch" forName="dot2" refType="userD"/>
                  <dgm:constr type="h" for="ch" forName="dot2" refType="userD"/>
                  <dgm:constr type="ctrX" for="ch" forName="dot3" refType="w" fact="0.4026"/>
                  <dgm:constr type="ctrY" for="ch" forName="dot3" refType="h" fact="0.8539"/>
                  <dgm:constr type="w" for="ch" forName="dot3" refType="userD"/>
                  <dgm:constr type="h" for="ch" forName="dot3" refType="userD"/>
                  <dgm:constr type="ctrX" for="ch" forName="dot4" refType="w" fact="0.3806"/>
                  <dgm:constr type="ctrY" for="ch" forName="dot4" refType="h" fact="0.8615"/>
                  <dgm:constr type="w" for="ch" forName="dot4" refType="userD"/>
                  <dgm:constr type="h" for="ch" forName="dot4" refType="userD"/>
                  <dgm:constr type="ctrX" for="ch" forName="dot5" refType="w" fact="0.3584"/>
                  <dgm:constr type="ctrY" for="ch" forName="dot5" refType="h" fact="0.8676"/>
                  <dgm:constr type="w" for="ch" forName="dot5" refType="userD"/>
                  <dgm:constr type="h" for="ch" forName="dot5" refType="userD"/>
                  <dgm:constr type="ctrX" for="ch" forName="dot6" refType="w" fact="0.5803"/>
                  <dgm:constr type="ctrY" for="ch" forName="dot6" refType="h" fact="0.7255"/>
                  <dgm:constr type="w" for="ch" forName="dot6" refType="userD"/>
                  <dgm:constr type="h" for="ch" forName="dot6" refType="userD"/>
                  <dgm:constr type="ctrX" for="ch" forName="dot7" refType="w" fact="0.5618"/>
                  <dgm:constr type="ctrY" for="ch" forName="dot7" refType="h" fact="0.7454"/>
                  <dgm:constr type="w" for="ch" forName="dot7" refType="userD"/>
                  <dgm:constr type="h" for="ch" forName="dot7" refType="userD"/>
                  <dgm:constr type="ctrX" for="ch" forName="dot8" refType="w" fact="0.6656"/>
                  <dgm:constr type="ctrY" for="ch" forName="dot8" refType="h" fact="0.6026"/>
                  <dgm:constr type="w" for="ch" forName="dot8" refType="userD"/>
                  <dgm:constr type="h" for="ch" forName="dot8" refType="userD"/>
                  <dgm:constr type="ctrX" for="ch" forName="dot9" refType="w" fact="0.7266"/>
                  <dgm:constr type="ctrY" for="ch" forName="dot9" refType="h" fact="0.4632"/>
                  <dgm:constr type="w" for="ch" forName="dot9" refType="userD"/>
                  <dgm:constr type="h" for="ch" forName="dot9" refType="userD"/>
                  <dgm:constr type="ctrX" for="ch" forName="dot10" refType="w" fact="0.7643"/>
                  <dgm:constr type="ctrY" for="ch" forName="dot10" refType="h" fact="0.3187"/>
                  <dgm:constr type="w" for="ch" forName="dot10" refType="userD"/>
                  <dgm:constr type="h" for="ch" forName="dot10" refType="userD"/>
                  <dgm:constr type="ctrX" for="ch" forName="dot11" refType="w" fact="0.7816"/>
                  <dgm:constr type="ctrY" for="ch" forName="dot11" refType="h" fact="0.1763"/>
                  <dgm:constr type="w" for="ch" forName="dot11" refType="userD"/>
                  <dgm:constr type="h" for="ch" forName="dot11" refType="userD"/>
                  <dgm:constr type="ctrX" for="ch" forName="dotArrow1" refType="w" fact="0.7558"/>
                  <dgm:constr type="ctrY" for="ch" forName="dotArrow1" refType="h" fact="-0.0099"/>
                  <dgm:constr type="w" for="ch" forName="dotArrow1" refType="userD"/>
                  <dgm:constr type="h" for="ch" forName="dotArrow1" refType="userD"/>
                  <dgm:constr type="ctrX" for="ch" forName="dotArrow2" refType="w" fact="0.7725"/>
                  <dgm:constr type="ctrY" for="ch" forName="dotArrow2" refType="h" fact="-0.0239"/>
                  <dgm:constr type="w" for="ch" forName="dotArrow2" refType="userD"/>
                  <dgm:constr type="h" for="ch" forName="dotArrow2" refType="userD"/>
                  <dgm:constr type="ctrX" for="ch" forName="dotArrow3" refType="w" fact="0.7892"/>
                  <dgm:constr type="ctrY" for="ch" forName="dotArrow3" refType="h" fact="-0.0378"/>
                  <dgm:constr type="w" for="ch" forName="dotArrow3" refType="userD"/>
                  <dgm:constr type="h" for="ch" forName="dotArrow3" refType="userD"/>
                  <dgm:constr type="ctrX" for="ch" forName="dotArrow4" refType="w" fact="0.8058"/>
                  <dgm:constr type="ctrY" for="ch" forName="dotArrow4" refType="h" fact="-0.0239"/>
                  <dgm:constr type="w" for="ch" forName="dotArrow4" refType="userD"/>
                  <dgm:constr type="h" for="ch" forName="dotArrow4" refType="userD"/>
                  <dgm:constr type="ctrX" for="ch" forName="dotArrow5" refType="w" fact="0.8225"/>
                  <dgm:constr type="ctrY" for="ch" forName="dotArrow5" refType="h" fact="-0.0099"/>
                  <dgm:constr type="w" for="ch" forName="dotArrow5" refType="userD"/>
                  <dgm:constr type="h" for="ch" forName="dotArrow5" refType="userD"/>
                  <dgm:constr type="ctrX" for="ch" forName="dotArrow6" refType="w" fact="0.7892"/>
                  <dgm:constr type="ctrY" for="ch" forName="dotArrow6" refType="h" fact="-0.0084"/>
                  <dgm:constr type="w" for="ch" forName="dotArrow6" refType="userD"/>
                  <dgm:constr type="h" for="ch" forName="dotArrow6" refType="userD"/>
                  <dgm:constr type="ctrX" for="ch" forName="dotArrow7" refType="w" fact="0.7892"/>
                  <dgm:constr type="ctrY" for="ch" forName="dotArrow7" refType="h" fact="0.0211"/>
                  <dgm:constr type="w" for="ch" forName="dotArrow7" refType="userD"/>
                  <dgm:constr type="h" for="ch" forName="dotArrow7" refType="userD"/>
                  <dgm:constr type="l" for="ch" forName="parTx1" refType="w" fact="0.2915"/>
                  <dgm:constr type="t" for="ch" forName="parTx1" refType="h" fact="0.8845"/>
                  <dgm:constr type="w" for="ch" forName="parTx1" refType="w" fact="0.2396"/>
                  <dgm:constr type="h" for="ch" forName="parTx1" refType="h" fact="0.0704"/>
                  <dgm:constr type="ctrX" for="ch" forName="picture1" refType="w" fact="0.2806"/>
                  <dgm:constr type="ctrY" for="ch" forName="picture1" refType="h" fact="0.8769"/>
                  <dgm:constr type="w" for="ch" forName="picture1" refType="w" fact="0.1111"/>
                  <dgm:constr type="h" for="ch" forName="picture1" refType="h" fact="0.1218"/>
                  <dgm:constr type="l" for="ch" forName="parTx2" refType="w" fact="0.5172"/>
                  <dgm:constr type="t" for="ch" forName="parTx2" refType="h" fact="0.7946"/>
                  <dgm:constr type="w" for="ch" forName="parTx2" refType="w" fact="0.2396"/>
                  <dgm:constr type="h" for="ch" forName="parTx2" refType="h" fact="0.0704"/>
                  <dgm:constr type="ctrX" for="ch" forName="picture2" refType="w" fact="0.5063"/>
                  <dgm:constr type="ctrY" for="ch" forName="picture2" refType="h" fact="0.787"/>
                  <dgm:constr type="w" for="ch" forName="picture2" refType="w" fact="0.1111"/>
                  <dgm:constr type="h" for="ch" forName="picture2" refType="h" fact="0.1218"/>
                  <dgm:constr type="l" for="ch" forName="parTx3" refType="w" fact="0.6285"/>
                  <dgm:constr type="t" for="ch" forName="parTx3" refType="h" fact="0.672"/>
                  <dgm:constr type="w" for="ch" forName="parTx3" refType="w" fact="0.2396"/>
                  <dgm:constr type="h" for="ch" forName="parTx3" refType="h" fact="0.0704"/>
                  <dgm:constr type="ctrX" for="ch" forName="picture3" refType="w" fact="0.6176"/>
                  <dgm:constr type="ctrY" for="ch" forName="picture3" refType="h" fact="0.6644"/>
                  <dgm:constr type="w" for="ch" forName="picture3" refType="w" fact="0.1111"/>
                  <dgm:constr type="h" for="ch" forName="picture3" refType="h" fact="0.1218"/>
                  <dgm:constr type="l" for="ch" forName="parTx4" refType="w" fact="0.6994"/>
                  <dgm:constr type="t" for="ch" forName="parTx4" refType="h" fact="0.5369"/>
                  <dgm:constr type="w" for="ch" forName="parTx4" refType="w" fact="0.2396"/>
                  <dgm:constr type="h" for="ch" forName="parTx4" refType="h" fact="0.0704"/>
                  <dgm:constr type="ctrX" for="ch" forName="picture4" refType="w" fact="0.6885"/>
                  <dgm:constr type="ctrY" for="ch" forName="picture4" refType="h" fact="0.5294"/>
                  <dgm:constr type="w" for="ch" forName="picture4" refType="w" fact="0.1111"/>
                  <dgm:constr type="h" for="ch" forName="picture4" refType="h" fact="0.1218"/>
                  <dgm:constr type="l" for="ch" forName="parTx5" refType="w" fact="0.75"/>
                  <dgm:constr type="t" for="ch" forName="parTx5" refType="h" fact="0.394"/>
                  <dgm:constr type="w" for="ch" forName="parTx5" refType="w" fact="0.2396"/>
                  <dgm:constr type="h" for="ch" forName="parTx5" refType="h" fact="0.0704"/>
                  <dgm:constr type="ctrX" for="ch" forName="picture5" refType="w" fact="0.7391"/>
                  <dgm:constr type="ctrY" for="ch" forName="picture5" refType="h" fact="0.3864"/>
                  <dgm:constr type="w" for="ch" forName="picture5" refType="w" fact="0.1111"/>
                  <dgm:constr type="h" for="ch" forName="picture5" refType="h" fact="0.1218"/>
                  <dgm:constr type="l" for="ch" forName="parTx6" refType="w" fact="0.7788"/>
                  <dgm:constr type="t" for="ch" forName="parTx6" refType="h" fact="0.252"/>
                  <dgm:constr type="w" for="ch" forName="parTx6" refType="w" fact="0.2396"/>
                  <dgm:constr type="h" for="ch" forName="parTx6" refType="h" fact="0.0704"/>
                  <dgm:constr type="ctrX" for="ch" forName="picture6" refType="w" fact="0.7679"/>
                  <dgm:constr type="ctrY" for="ch" forName="picture6" refType="h" fact="0.2444"/>
                  <dgm:constr type="w" for="ch" forName="picture6" refType="w" fact="0.1111"/>
                  <dgm:constr type="h" for="ch" forName="picture6" refType="h" fact="0.1218"/>
                  <dgm:constr type="l" for="ch" forName="parTx7" refType="w" fact="0.7945"/>
                  <dgm:constr type="t" for="ch" forName="parTx7" refType="h" fact="0.1151"/>
                  <dgm:constr type="w" for="ch" forName="parTx7" refType="w" fact="0.2396"/>
                  <dgm:constr type="h" for="ch" forName="parTx7" refType="h" fact="0.0704"/>
                  <dgm:constr type="ctrX" for="ch" forName="picture7" refType="w" fact="0.7836"/>
                  <dgm:constr type="ctrY" for="ch" forName="picture7" refType="h" fact="0.1075"/>
                  <dgm:constr type="w" for="ch" forName="picture7" refType="w" fact="0.1111"/>
                  <dgm:constr type="h" for="ch" forName="picture7" refType="h" fact="0.1218"/>
                </dgm:constrLst>
              </dgm:else>
            </dgm:choose>
          </dgm:if>
          <dgm:else name="Name68">
            <dgm:choose name="Name69">
              <dgm:if name="Name70" axis="des" func="maxDepth" op="gt" val="1">
                <dgm:alg type="composite">
                  <dgm:param type="ar" val="1.25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parTx6" refType="primFontSz" refFor="ch" refForName="parTx1" op="equ"/>
                  <dgm:constr type="primFontSz" for="ch" forName="parTx7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primFontSz" for="ch" forName="desTx4" refType="primFontSz" refFor="ch" refForName="desTx1" op="equ"/>
                  <dgm:constr type="primFontSz" for="ch" forName="desTx5" refType="primFontSz" refFor="ch" refForName="desTx1" op="equ"/>
                  <dgm:constr type="primFontSz" for="ch" forName="desTx6" refType="primFontSz" refFor="ch" refForName="desTx1" op="equ"/>
                  <dgm:constr type="primFontSz" for="ch" forName="desTx7" refType="primFontSz" refFor="ch" refForName="desTx1" op="equ"/>
                  <dgm:constr type="userD" refType="w" fact="0.0097"/>
                  <dgm:constr type="ctrX" for="ch" forName="dot1" refType="w" fact="0.6091"/>
                  <dgm:constr type="ctrY" for="ch" forName="dot1" refType="h" fact="0.8342"/>
                  <dgm:constr type="w" for="ch" forName="dot1" refType="userD"/>
                  <dgm:constr type="h" for="ch" forName="dot1" refType="userD"/>
                  <dgm:constr type="ctrX" for="ch" forName="dot2" refType="w" fact="0.6279"/>
                  <dgm:constr type="ctrY" for="ch" forName="dot2" refType="h" fact="0.8448"/>
                  <dgm:constr type="w" for="ch" forName="dot2" refType="userD"/>
                  <dgm:constr type="h" for="ch" forName="dot2" refType="userD"/>
                  <dgm:constr type="ctrX" for="ch" forName="dot3" refType="w" fact="0.647"/>
                  <dgm:constr type="ctrY" for="ch" forName="dot3" refType="h" fact="0.8539"/>
                  <dgm:constr type="w" for="ch" forName="dot3" refType="userD"/>
                  <dgm:constr type="h" for="ch" forName="dot3" refType="userD"/>
                  <dgm:constr type="ctrX" for="ch" forName="dot4" refType="w" fact="0.6663"/>
                  <dgm:constr type="ctrY" for="ch" forName="dot4" refType="h" fact="0.8615"/>
                  <dgm:constr type="w" for="ch" forName="dot4" refType="userD"/>
                  <dgm:constr type="h" for="ch" forName="dot4" refType="userD"/>
                  <dgm:constr type="ctrX" for="ch" forName="dot5" refType="w" fact="0.6858"/>
                  <dgm:constr type="ctrY" for="ch" forName="dot5" refType="h" fact="0.8676"/>
                  <dgm:constr type="w" for="ch" forName="dot5" refType="userD"/>
                  <dgm:constr type="h" for="ch" forName="dot5" refType="userD"/>
                  <dgm:constr type="ctrX" for="ch" forName="dot6" refType="w" fact="0.4912"/>
                  <dgm:constr type="ctrY" for="ch" forName="dot6" refType="h" fact="0.7255"/>
                  <dgm:constr type="w" for="ch" forName="dot6" refType="userD"/>
                  <dgm:constr type="h" for="ch" forName="dot6" refType="userD"/>
                  <dgm:constr type="ctrX" for="ch" forName="dot7" refType="w" fact="0.5074"/>
                  <dgm:constr type="ctrY" for="ch" forName="dot7" refType="h" fact="0.7454"/>
                  <dgm:constr type="w" for="ch" forName="dot7" refType="userD"/>
                  <dgm:constr type="h" for="ch" forName="dot7" refType="userD"/>
                  <dgm:constr type="ctrX" for="ch" forName="dot8" refType="w" fact="0.4164"/>
                  <dgm:constr type="ctrY" for="ch" forName="dot8" refType="h" fact="0.6026"/>
                  <dgm:constr type="w" for="ch" forName="dot8" refType="userD"/>
                  <dgm:constr type="h" for="ch" forName="dot8" refType="userD"/>
                  <dgm:constr type="ctrX" for="ch" forName="dot9" refType="w" fact="0.3629"/>
                  <dgm:constr type="ctrY" for="ch" forName="dot9" refType="h" fact="0.4632"/>
                  <dgm:constr type="w" for="ch" forName="dot9" refType="userD"/>
                  <dgm:constr type="h" for="ch" forName="dot9" refType="userD"/>
                  <dgm:constr type="ctrX" for="ch" forName="dot10" refType="w" fact="0.3299"/>
                  <dgm:constr type="ctrY" for="ch" forName="dot10" refType="h" fact="0.3187"/>
                  <dgm:constr type="w" for="ch" forName="dot10" refType="userD"/>
                  <dgm:constr type="h" for="ch" forName="dot10" refType="userD"/>
                  <dgm:constr type="ctrX" for="ch" forName="dot11" refType="w" fact="0.3147"/>
                  <dgm:constr type="ctrY" for="ch" forName="dot11" refType="h" fact="0.1763"/>
                  <dgm:constr type="w" for="ch" forName="dot11" refType="userD"/>
                  <dgm:constr type="h" for="ch" forName="dot11" refType="userD"/>
                  <dgm:constr type="ctrX" for="ch" forName="dotArrow1" refType="w" fact="0.3373"/>
                  <dgm:constr type="ctrY" for="ch" forName="dotArrow1" refType="h" fact="-0.0099"/>
                  <dgm:constr type="w" for="ch" forName="dotArrow1" refType="userD"/>
                  <dgm:constr type="h" for="ch" forName="dotArrow1" refType="userD"/>
                  <dgm:constr type="ctrX" for="ch" forName="dotArrow2" refType="w" fact="0.3227"/>
                  <dgm:constr type="ctrY" for="ch" forName="dotArrow2" refType="h" fact="-0.0239"/>
                  <dgm:constr type="w" for="ch" forName="dotArrow2" refType="userD"/>
                  <dgm:constr type="h" for="ch" forName="dotArrow2" refType="userD"/>
                  <dgm:constr type="ctrX" for="ch" forName="dotArrow3" refType="w" fact="0.3081"/>
                  <dgm:constr type="ctrY" for="ch" forName="dotArrow3" refType="h" fact="-0.0378"/>
                  <dgm:constr type="w" for="ch" forName="dotArrow3" refType="userD"/>
                  <dgm:constr type="h" for="ch" forName="dotArrow3" refType="userD"/>
                  <dgm:constr type="ctrX" for="ch" forName="dotArrow4" refType="w" fact="0.2935"/>
                  <dgm:constr type="ctrY" for="ch" forName="dotArrow4" refType="h" fact="-0.0239"/>
                  <dgm:constr type="w" for="ch" forName="dotArrow4" refType="userD"/>
                  <dgm:constr type="h" for="ch" forName="dotArrow4" refType="userD"/>
                  <dgm:constr type="ctrX" for="ch" forName="dotArrow5" refType="w" fact="0.2788"/>
                  <dgm:constr type="ctrY" for="ch" forName="dotArrow5" refType="h" fact="-0.0099"/>
                  <dgm:constr type="w" for="ch" forName="dotArrow5" refType="userD"/>
                  <dgm:constr type="h" for="ch" forName="dotArrow5" refType="userD"/>
                  <dgm:constr type="ctrX" for="ch" forName="dotArrow6" refType="w" fact="0.3081"/>
                  <dgm:constr type="ctrY" for="ch" forName="dotArrow6" refType="h" fact="-0.0084"/>
                  <dgm:constr type="w" for="ch" forName="dotArrow6" refType="userD"/>
                  <dgm:constr type="h" for="ch" forName="dotArrow6" refType="userD"/>
                  <dgm:constr type="ctrX" for="ch" forName="dotArrow7" refType="w" fact="0.3081"/>
                  <dgm:constr type="ctrY" for="ch" forName="dotArrow7" refType="h" fact="0.0211"/>
                  <dgm:constr type="w" for="ch" forName="dotArrow7" refType="userD"/>
                  <dgm:constr type="h" for="ch" forName="dotArrow7" refType="userD"/>
                  <dgm:constr type="r" for="ch" forName="parTx1" refType="w" fact="0.7444"/>
                  <dgm:constr type="t" for="ch" forName="parTx1" refType="h" fact="0.8856"/>
                  <dgm:constr type="w" for="ch" forName="parTx1" refType="w" fact="0.2101"/>
                  <dgm:constr type="h" for="ch" forName="parTx1" refType="h" fact="0.0704"/>
                  <dgm:constr type="ctrX" for="ch" forName="picture1" refType="w" fact="0.754"/>
                  <dgm:constr type="ctrY" for="ch" forName="picture1" refType="h" fact="0.8769"/>
                  <dgm:constr type="w" for="ch" forName="picture1" refType="w" fact="0.0974"/>
                  <dgm:constr type="h" for="ch" forName="picture1" refType="h" fact="0.1218"/>
                  <dgm:constr type="r" for="ch" forName="desTx1" refType="l" refFor="ch" refForName="parTx1"/>
                  <dgm:constr type="l" for="ch" forName="desTx1"/>
                  <dgm:constr type="t" for="ch" forName="desTx1" refType="t" refFor="ch" refForName="parTx1"/>
                  <dgm:constr type="h" for="ch" forName="desTx1" refType="h" refFor="ch" refForName="parTx1"/>
                  <dgm:constr type="r" for="ch" forName="parTx2" refType="w" fact="0.5465"/>
                  <dgm:constr type="t" for="ch" forName="parTx2" refType="h" fact="0.7956"/>
                  <dgm:constr type="w" for="ch" forName="parTx2" refType="w" fact="0.2101"/>
                  <dgm:constr type="h" for="ch" forName="parTx2" refType="h" fact="0.0704"/>
                  <dgm:constr type="ctrX" for="ch" forName="picture2" refType="w" fact="0.5561"/>
                  <dgm:constr type="ctrY" for="ch" forName="picture2" refType="h" fact="0.787"/>
                  <dgm:constr type="w" for="ch" forName="picture2" refType="w" fact="0.0974"/>
                  <dgm:constr type="h" for="ch" forName="picture2" refType="h" fact="0.1218"/>
                  <dgm:constr type="r" for="ch" forName="desTx2" refType="l" refFor="ch" refForName="parTx2"/>
                  <dgm:constr type="l" for="ch" forName="desTx2"/>
                  <dgm:constr type="t" for="ch" forName="desTx2" refType="t" refFor="ch" refForName="parTx2"/>
                  <dgm:constr type="h" for="ch" forName="desTx2" refType="h" refFor="ch" refForName="parTx2"/>
                  <dgm:constr type="r" for="ch" forName="parTx3" refType="w" fact="0.4489"/>
                  <dgm:constr type="t" for="ch" forName="parTx3" refType="h" fact="0.673"/>
                  <dgm:constr type="w" for="ch" forName="parTx3" refType="w" fact="0.2101"/>
                  <dgm:constr type="h" for="ch" forName="parTx3" refType="h" fact="0.0704"/>
                  <dgm:constr type="ctrX" for="ch" forName="picture3" refType="w" fact="0.4585"/>
                  <dgm:constr type="ctrY" for="ch" forName="picture3" refType="h" fact="0.6644"/>
                  <dgm:constr type="w" for="ch" forName="picture3" refType="w" fact="0.0974"/>
                  <dgm:constr type="h" for="ch" forName="picture3" refType="h" fact="0.1218"/>
                  <dgm:constr type="r" for="ch" forName="desTx3" refType="l" refFor="ch" refForName="parTx3"/>
                  <dgm:constr type="l" for="ch" forName="desTx3"/>
                  <dgm:constr type="t" for="ch" forName="desTx3" refType="t" refFor="ch" refForName="parTx3"/>
                  <dgm:constr type="h" for="ch" forName="desTx3" refType="h" refFor="ch" refForName="parTx3"/>
                  <dgm:constr type="r" for="ch" forName="parTx4" refType="w" fact="0.3868"/>
                  <dgm:constr type="t" for="ch" forName="parTx4" refType="h" fact="0.538"/>
                  <dgm:constr type="w" for="ch" forName="parTx4" refType="w" fact="0.2101"/>
                  <dgm:constr type="h" for="ch" forName="parTx4" refType="h" fact="0.0704"/>
                  <dgm:constr type="ctrX" for="ch" forName="picture4" refType="w" fact="0.3963"/>
                  <dgm:constr type="ctrY" for="ch" forName="picture4" refType="h" fact="0.5294"/>
                  <dgm:constr type="w" for="ch" forName="picture4" refType="w" fact="0.0974"/>
                  <dgm:constr type="h" for="ch" forName="picture4" refType="h" fact="0.1218"/>
                  <dgm:constr type="r" for="ch" forName="desTx4" refType="l" refFor="ch" refForName="parTx4"/>
                  <dgm:constr type="l" for="ch" forName="desTx4"/>
                  <dgm:constr type="t" for="ch" forName="desTx4" refType="t" refFor="ch" refForName="parTx4"/>
                  <dgm:constr type="h" for="ch" forName="desTx4" refType="h" refFor="ch" refForName="parTx4"/>
                  <dgm:constr type="r" for="ch" forName="parTx5" refType="w" fact="0.3424"/>
                  <dgm:constr type="t" for="ch" forName="parTx5" refType="h" fact="0.3951"/>
                  <dgm:constr type="w" for="ch" forName="parTx5" refType="w" fact="0.2101"/>
                  <dgm:constr type="h" for="ch" forName="parTx5" refType="h" fact="0.0704"/>
                  <dgm:constr type="ctrX" for="ch" forName="picture5" refType="w" fact="0.352"/>
                  <dgm:constr type="ctrY" for="ch" forName="picture5" refType="h" fact="0.3864"/>
                  <dgm:constr type="w" for="ch" forName="picture5" refType="w" fact="0.0974"/>
                  <dgm:constr type="h" for="ch" forName="picture5" refType="h" fact="0.1218"/>
                  <dgm:constr type="r" for="ch" forName="desTx5" refType="l" refFor="ch" refForName="parTx5"/>
                  <dgm:constr type="l" for="ch" forName="desTx5"/>
                  <dgm:constr type="t" for="ch" forName="desTx5" refType="t" refFor="ch" refForName="parTx5"/>
                  <dgm:constr type="h" for="ch" forName="desTx5" refType="h" refFor="ch" refForName="parTx5"/>
                  <dgm:constr type="r" for="ch" forName="parTx6" refType="w" fact="0.3172"/>
                  <dgm:constr type="t" for="ch" forName="parTx6" refType="h" fact="0.2531"/>
                  <dgm:constr type="w" for="ch" forName="parTx6" refType="w" fact="0.2101"/>
                  <dgm:constr type="h" for="ch" forName="parTx6" refType="h" fact="0.0704"/>
                  <dgm:constr type="ctrX" for="ch" forName="picture6" refType="w" fact="0.3267"/>
                  <dgm:constr type="ctrY" for="ch" forName="picture6" refType="h" fact="0.2444"/>
                  <dgm:constr type="w" for="ch" forName="picture6" refType="w" fact="0.0974"/>
                  <dgm:constr type="h" for="ch" forName="picture6" refType="h" fact="0.1218"/>
                  <dgm:constr type="r" for="ch" forName="desTx6" refType="l" refFor="ch" refForName="parTx6"/>
                  <dgm:constr type="l" for="ch" forName="desTx6"/>
                  <dgm:constr type="t" for="ch" forName="desTx6" refType="t" refFor="ch" refForName="parTx6"/>
                  <dgm:constr type="h" for="ch" forName="desTx6" refType="h" refFor="ch" refForName="parTx6"/>
                  <dgm:constr type="r" for="ch" forName="parTx7" refType="w" fact="0.3034"/>
                  <dgm:constr type="t" for="ch" forName="parTx7" refType="h" fact="0.1162"/>
                  <dgm:constr type="w" for="ch" forName="parTx7" refType="w" fact="0.2101"/>
                  <dgm:constr type="h" for="ch" forName="parTx7" refType="h" fact="0.0704"/>
                  <dgm:constr type="ctrX" for="ch" forName="picture7" refType="w" fact="0.3129"/>
                  <dgm:constr type="ctrY" for="ch" forName="picture7" refType="h" fact="0.1075"/>
                  <dgm:constr type="w" for="ch" forName="picture7" refType="w" fact="0.0974"/>
                  <dgm:constr type="h" for="ch" forName="picture7" refType="h" fact="0.1218"/>
                  <dgm:constr type="r" for="ch" forName="desTx7" refType="l" refFor="ch" refForName="parTx7"/>
                  <dgm:constr type="l" for="ch" forName="desTx7"/>
                  <dgm:constr type="t" for="ch" forName="desTx7" refType="t" refFor="ch" refForName="parTx7"/>
                  <dgm:constr type="h" for="ch" forName="desTx7" refType="h" refFor="ch" refForName="parTx7"/>
                </dgm:constrLst>
              </dgm:if>
              <dgm:else name="Name71">
                <dgm:alg type="composite">
                  <dgm:param type="ar" val="1.096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parTx6" refType="primFontSz" refFor="ch" refForName="parTx1" op="equ"/>
                  <dgm:constr type="primFontSz" for="ch" forName="parTx7" refType="primFontSz" refFor="ch" refForName="parTx1" op="equ"/>
                  <dgm:constr type="userD" refType="w" fact="0.0111"/>
                  <dgm:constr type="ctrX" for="ch" forName="dot1" refType="w" fact="0.5541"/>
                  <dgm:constr type="ctrY" for="ch" forName="dot1" refType="h" fact="0.8342"/>
                  <dgm:constr type="w" for="ch" forName="dot1" refType="userD"/>
                  <dgm:constr type="h" for="ch" forName="dot1" refType="userD"/>
                  <dgm:constr type="ctrX" for="ch" forName="dot2" refType="w" fact="0.5756"/>
                  <dgm:constr type="ctrY" for="ch" forName="dot2" refType="h" fact="0.8448"/>
                  <dgm:constr type="w" for="ch" forName="dot2" refType="userD"/>
                  <dgm:constr type="h" for="ch" forName="dot2" refType="userD"/>
                  <dgm:constr type="ctrX" for="ch" forName="dot3" refType="w" fact="0.5974"/>
                  <dgm:constr type="ctrY" for="ch" forName="dot3" refType="h" fact="0.8539"/>
                  <dgm:constr type="w" for="ch" forName="dot3" refType="userD"/>
                  <dgm:constr type="h" for="ch" forName="dot3" refType="userD"/>
                  <dgm:constr type="ctrX" for="ch" forName="dot4" refType="w" fact="0.6194"/>
                  <dgm:constr type="ctrY" for="ch" forName="dot4" refType="h" fact="0.8615"/>
                  <dgm:constr type="w" for="ch" forName="dot4" refType="userD"/>
                  <dgm:constr type="h" for="ch" forName="dot4" refType="userD"/>
                  <dgm:constr type="ctrX" for="ch" forName="dot5" refType="w" fact="0.6416"/>
                  <dgm:constr type="ctrY" for="ch" forName="dot5" refType="h" fact="0.8676"/>
                  <dgm:constr type="w" for="ch" forName="dot5" refType="userD"/>
                  <dgm:constr type="h" for="ch" forName="dot5" refType="userD"/>
                  <dgm:constr type="ctrX" for="ch" forName="dot6" refType="w" fact="0.4197"/>
                  <dgm:constr type="ctrY" for="ch" forName="dot6" refType="h" fact="0.7255"/>
                  <dgm:constr type="w" for="ch" forName="dot6" refType="userD"/>
                  <dgm:constr type="h" for="ch" forName="dot6" refType="userD"/>
                  <dgm:constr type="ctrX" for="ch" forName="dot7" refType="w" fact="0.4382"/>
                  <dgm:constr type="ctrY" for="ch" forName="dot7" refType="h" fact="0.7454"/>
                  <dgm:constr type="w" for="ch" forName="dot7" refType="userD"/>
                  <dgm:constr type="h" for="ch" forName="dot7" refType="userD"/>
                  <dgm:constr type="ctrX" for="ch" forName="dot8" refType="w" fact="0.3344"/>
                  <dgm:constr type="ctrY" for="ch" forName="dot8" refType="h" fact="0.6026"/>
                  <dgm:constr type="w" for="ch" forName="dot8" refType="userD"/>
                  <dgm:constr type="h" for="ch" forName="dot8" refType="userD"/>
                  <dgm:constr type="ctrX" for="ch" forName="dot9" refType="w" fact="0.2734"/>
                  <dgm:constr type="ctrY" for="ch" forName="dot9" refType="h" fact="0.4632"/>
                  <dgm:constr type="w" for="ch" forName="dot9" refType="userD"/>
                  <dgm:constr type="h" for="ch" forName="dot9" refType="userD"/>
                  <dgm:constr type="ctrX" for="ch" forName="dot10" refType="w" fact="0.2357"/>
                  <dgm:constr type="ctrY" for="ch" forName="dot10" refType="h" fact="0.3187"/>
                  <dgm:constr type="w" for="ch" forName="dot10" refType="userD"/>
                  <dgm:constr type="h" for="ch" forName="dot10" refType="userD"/>
                  <dgm:constr type="ctrX" for="ch" forName="dot11" refType="w" fact="0.2184"/>
                  <dgm:constr type="ctrY" for="ch" forName="dot11" refType="h" fact="0.1763"/>
                  <dgm:constr type="w" for="ch" forName="dot11" refType="userD"/>
                  <dgm:constr type="h" for="ch" forName="dot11" refType="userD"/>
                  <dgm:constr type="ctrX" for="ch" forName="dotArrow1" refType="w" fact="0.2442"/>
                  <dgm:constr type="ctrY" for="ch" forName="dotArrow1" refType="h" fact="-0.0099"/>
                  <dgm:constr type="w" for="ch" forName="dotArrow1" refType="userD"/>
                  <dgm:constr type="h" for="ch" forName="dotArrow1" refType="userD"/>
                  <dgm:constr type="ctrX" for="ch" forName="dotArrow2" refType="w" fact="0.2275"/>
                  <dgm:constr type="ctrY" for="ch" forName="dotArrow2" refType="h" fact="-0.0239"/>
                  <dgm:constr type="w" for="ch" forName="dotArrow2" refType="userD"/>
                  <dgm:constr type="h" for="ch" forName="dotArrow2" refType="userD"/>
                  <dgm:constr type="ctrX" for="ch" forName="dotArrow3" refType="w" fact="0.2108"/>
                  <dgm:constr type="ctrY" for="ch" forName="dotArrow3" refType="h" fact="-0.0378"/>
                  <dgm:constr type="w" for="ch" forName="dotArrow3" refType="userD"/>
                  <dgm:constr type="h" for="ch" forName="dotArrow3" refType="userD"/>
                  <dgm:constr type="ctrX" for="ch" forName="dotArrow4" refType="w" fact="0.1942"/>
                  <dgm:constr type="ctrY" for="ch" forName="dotArrow4" refType="h" fact="-0.0239"/>
                  <dgm:constr type="w" for="ch" forName="dotArrow4" refType="userD"/>
                  <dgm:constr type="h" for="ch" forName="dotArrow4" refType="userD"/>
                  <dgm:constr type="ctrX" for="ch" forName="dotArrow5" refType="w" fact="0.1775"/>
                  <dgm:constr type="ctrY" for="ch" forName="dotArrow5" refType="h" fact="-0.0099"/>
                  <dgm:constr type="w" for="ch" forName="dotArrow5" refType="userD"/>
                  <dgm:constr type="h" for="ch" forName="dotArrow5" refType="userD"/>
                  <dgm:constr type="ctrX" for="ch" forName="dotArrow6" refType="w" fact="0.2108"/>
                  <dgm:constr type="ctrY" for="ch" forName="dotArrow6" refType="h" fact="-0.0084"/>
                  <dgm:constr type="w" for="ch" forName="dotArrow6" refType="userD"/>
                  <dgm:constr type="h" for="ch" forName="dotArrow6" refType="userD"/>
                  <dgm:constr type="ctrX" for="ch" forName="dotArrow7" refType="w" fact="0.2108"/>
                  <dgm:constr type="ctrY" for="ch" forName="dotArrow7" refType="h" fact="0.0211"/>
                  <dgm:constr type="w" for="ch" forName="dotArrow7" refType="userD"/>
                  <dgm:constr type="h" for="ch" forName="dotArrow7" refType="userD"/>
                  <dgm:constr type="r" for="ch" forName="parTx1" refType="w" fact="0.7085"/>
                  <dgm:constr type="t" for="ch" forName="parTx1" refType="h" fact="0.8845"/>
                  <dgm:constr type="w" for="ch" forName="parTx1" refType="w" fact="0.2396"/>
                  <dgm:constr type="h" for="ch" forName="parTx1" refType="h" fact="0.0704"/>
                  <dgm:constr type="ctrX" for="ch" forName="picture1" refType="w" fact="0.7194"/>
                  <dgm:constr type="ctrY" for="ch" forName="picture1" refType="h" fact="0.8769"/>
                  <dgm:constr type="w" for="ch" forName="picture1" refType="w" fact="0.1111"/>
                  <dgm:constr type="h" for="ch" forName="picture1" refType="h" fact="0.1218"/>
                  <dgm:constr type="r" for="ch" forName="parTx2" refType="w" fact="0.4828"/>
                  <dgm:constr type="t" for="ch" forName="parTx2" refType="h" fact="0.7946"/>
                  <dgm:constr type="w" for="ch" forName="parTx2" refType="w" fact="0.2396"/>
                  <dgm:constr type="h" for="ch" forName="parTx2" refType="h" fact="0.0704"/>
                  <dgm:constr type="ctrX" for="ch" forName="picture2" refType="w" fact="0.4937"/>
                  <dgm:constr type="ctrY" for="ch" forName="picture2" refType="h" fact="0.787"/>
                  <dgm:constr type="w" for="ch" forName="picture2" refType="w" fact="0.1111"/>
                  <dgm:constr type="h" for="ch" forName="picture2" refType="h" fact="0.1218"/>
                  <dgm:constr type="r" for="ch" forName="parTx3" refType="w" fact="0.3715"/>
                  <dgm:constr type="t" for="ch" forName="parTx3" refType="h" fact="0.672"/>
                  <dgm:constr type="w" for="ch" forName="parTx3" refType="w" fact="0.2396"/>
                  <dgm:constr type="h" for="ch" forName="parTx3" refType="h" fact="0.0704"/>
                  <dgm:constr type="ctrX" for="ch" forName="picture3" refType="w" fact="0.3824"/>
                  <dgm:constr type="ctrY" for="ch" forName="picture3" refType="h" fact="0.6644"/>
                  <dgm:constr type="w" for="ch" forName="picture3" refType="w" fact="0.1111"/>
                  <dgm:constr type="h" for="ch" forName="picture3" refType="h" fact="0.1218"/>
                  <dgm:constr type="r" for="ch" forName="parTx4" refType="w" fact="0.3006"/>
                  <dgm:constr type="t" for="ch" forName="parTx4" refType="h" fact="0.5369"/>
                  <dgm:constr type="w" for="ch" forName="parTx4" refType="w" fact="0.2396"/>
                  <dgm:constr type="h" for="ch" forName="parTx4" refType="h" fact="0.0704"/>
                  <dgm:constr type="ctrX" for="ch" forName="picture4" refType="w" fact="0.3115"/>
                  <dgm:constr type="ctrY" for="ch" forName="picture4" refType="h" fact="0.5294"/>
                  <dgm:constr type="w" for="ch" forName="picture4" refType="w" fact="0.1111"/>
                  <dgm:constr type="h" for="ch" forName="picture4" refType="h" fact="0.1218"/>
                  <dgm:constr type="r" for="ch" forName="parTx5" refType="w" fact="0.25"/>
                  <dgm:constr type="t" for="ch" forName="parTx5" refType="h" fact="0.394"/>
                  <dgm:constr type="w" for="ch" forName="parTx5" refType="w" fact="0.2396"/>
                  <dgm:constr type="h" for="ch" forName="parTx5" refType="h" fact="0.0704"/>
                  <dgm:constr type="ctrX" for="ch" forName="picture5" refType="w" fact="0.2609"/>
                  <dgm:constr type="ctrY" for="ch" forName="picture5" refType="h" fact="0.3864"/>
                  <dgm:constr type="w" for="ch" forName="picture5" refType="w" fact="0.1111"/>
                  <dgm:constr type="h" for="ch" forName="picture5" refType="h" fact="0.1218"/>
                  <dgm:constr type="r" for="ch" forName="parTx6" refType="w" fact="0.2212"/>
                  <dgm:constr type="t" for="ch" forName="parTx6" refType="h" fact="0.252"/>
                  <dgm:constr type="w" for="ch" forName="parTx6" refType="w" fact="0.2396"/>
                  <dgm:constr type="h" for="ch" forName="parTx6" refType="h" fact="0.0704"/>
                  <dgm:constr type="ctrX" for="ch" forName="picture6" refType="w" fact="0.2321"/>
                  <dgm:constr type="ctrY" for="ch" forName="picture6" refType="h" fact="0.2444"/>
                  <dgm:constr type="w" for="ch" forName="picture6" refType="w" fact="0.1111"/>
                  <dgm:constr type="h" for="ch" forName="picture6" refType="h" fact="0.1218"/>
                  <dgm:constr type="r" for="ch" forName="parTx7" refType="w" fact="0.2055"/>
                  <dgm:constr type="t" for="ch" forName="parTx7" refType="h" fact="0.1151"/>
                  <dgm:constr type="w" for="ch" forName="parTx7" refType="w" fact="0.2396"/>
                  <dgm:constr type="h" for="ch" forName="parTx7" refType="h" fact="0.0704"/>
                  <dgm:constr type="ctrX" for="ch" forName="picture7" refType="w" fact="0.2164"/>
                  <dgm:constr type="ctrY" for="ch" forName="picture7" refType="h" fact="0.1075"/>
                  <dgm:constr type="w" for="ch" forName="picture7" refType="w" fact="0.1111"/>
                  <dgm:constr type="h" for="ch" forName="picture7" refType="h" fact="0.1218"/>
                </dgm:constrLst>
              </dgm:else>
            </dgm:choose>
          </dgm:else>
        </dgm:choose>
      </dgm:else>
    </dgm:choose>
    <dgm:forEach name="wrapper" axis="self" ptType="parTrans">
      <dgm:forEach name="wrapper2" axis="self" ptType="sibTrans" st="2">
        <dgm:forEach name="imageRepeat" axis="self">
          <dgm:layoutNode name="imageRepeatNode" styleLbl="fgImgPlace1">
            <dgm:alg type="sp"/>
            <dgm:shape xmlns:r="http://schemas.openxmlformats.org/officeDocument/2006/relationships" type="ellipse" r:blip="" blipPhldr="1">
              <dgm:adjLst/>
            </dgm:shape>
            <dgm:presOf axis="self"/>
          </dgm:layoutNode>
        </dgm:forEach>
      </dgm:forEach>
    </dgm:forEach>
    <dgm:choose name="Name72">
      <dgm:if name="Name73" axis="ch" ptType="node" func="cnt" op="gte" val="2">
        <dgm:layoutNode name="dot1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2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3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</dgm:if>
      <dgm:else name="Name74"/>
    </dgm:choose>
    <dgm:choose name="Name75">
      <dgm:if name="Name76" axis="ch" ptType="node" func="cnt" op="gte" val="3">
        <dgm:layoutNode name="dot4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5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</dgm:if>
      <dgm:else name="Name77"/>
    </dgm:choose>
    <dgm:choose name="Name78">
      <dgm:if name="Name79" axis="ch" ptType="node" func="cnt" op="gte" val="4">
        <dgm:layoutNode name="dot6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</dgm:if>
      <dgm:else name="Name80"/>
    </dgm:choose>
    <dgm:choose name="Name81">
      <dgm:if name="Name82" axis="ch" ptType="node" func="cnt" op="gte" val="5">
        <dgm:layoutNode name="dot7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8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</dgm:if>
      <dgm:else name="Name83"/>
    </dgm:choose>
    <dgm:choose name="Name84">
      <dgm:if name="Name85" axis="ch" ptType="node" func="cnt" op="gte" val="6">
        <dgm:layoutNode name="dot9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10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</dgm:if>
      <dgm:else name="Name86"/>
    </dgm:choose>
    <dgm:choose name="Name87">
      <dgm:if name="Name88" axis="ch" ptType="node" func="cnt" op="gte" val="7">
        <dgm:layoutNode name="dot11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</dgm:if>
      <dgm:else name="Name89"/>
    </dgm:choose>
    <dgm:choose name="Name90">
      <dgm:if name="Name91" axis="ch" ptType="node" func="cnt" op="gte" val="2">
        <dgm:layoutNode name="dotArrow1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Arrow2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Arrow3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Arrow4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Arrow5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Arrow6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Arrow7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</dgm:if>
      <dgm:else name="Name92"/>
    </dgm:choose>
    <dgm:forEach name="Name93" axis="ch" ptType="node" cnt="1">
      <dgm:layoutNode name="parTx1">
        <dgm:choose name="Name94">
          <dgm:if name="Name95" func="var" arg="dir" op="equ" val="norm">
            <dgm:alg type="tx">
              <dgm:param type="parTxLTRAlign" val="l"/>
              <dgm:param type="parTxRTLAlign" val="r"/>
            </dgm:alg>
          </dgm:if>
          <dgm:else name="Name96">
            <dgm:alg type="tx">
              <dgm:param type="parTxLTRAlign" val="r"/>
              <dgm:param type="parTxRTLAlign" val="l"/>
            </dgm:alg>
          </dgm:else>
        </dgm:choose>
        <dgm:shape xmlns:r="http://schemas.openxmlformats.org/officeDocument/2006/relationships" type="roundRect" r:blip="">
          <dgm:adjLst/>
        </dgm:shape>
        <dgm:presOf axis="self" ptType="node"/>
        <dgm:choose name="Name97">
          <dgm:if name="Name98" func="var" arg="dir" op="equ" val="norm">
            <dgm:constrLst>
              <dgm:constr type="lMarg" refType="w" fact="0.6"/>
              <dgm:constr type="rMarg" refType="primFontSz" fact="0.3"/>
              <dgm:constr type="tMarg" refType="primFontSz" fact="0.3"/>
              <dgm:constr type="bMarg" refType="primFontSz" fact="0.3"/>
            </dgm:constrLst>
          </dgm:if>
          <dgm:else name="Name99">
            <dgm:constrLst>
              <dgm:constr type="rMarg" refType="w" fact="0.6"/>
              <dgm:constr type="lMarg" refType="primFontSz" fact="0.3"/>
              <dgm:constr type="tMarg" refType="primFontSz" fact="0.3"/>
              <dgm:constr type="bMarg" refType="primFontSz" fact="0.3"/>
            </dgm:constrLst>
          </dgm:else>
        </dgm:choose>
        <dgm:ruleLst>
          <dgm:rule type="primFontSz" val="5" fact="NaN" max="NaN"/>
        </dgm:ruleLst>
      </dgm:layoutNode>
      <dgm:choose name="Name100">
        <dgm:if name="Name101" axis="ch" ptType="node" func="cnt" op="gte" val="1">
          <dgm:layoutNode name="desTx1" styleLbl="revTx">
            <dgm:varLst>
              <dgm:bulletEnabled val="1"/>
            </dgm:varLst>
            <dgm:choose name="Name102">
              <dgm:if name="Name103" func="var" arg="dir" op="equ" val="norm">
                <dgm:choose name="Name104">
                  <dgm:if name="Name105" axis="ch" ptType="node" func="cnt" op="gte" val="2">
                    <dgm:alg type="tx">
                      <dgm:param type="parTxLTRAlign" val="l"/>
                      <dgm:param type="parTxRTLAlign" val="l"/>
                      <dgm:param type="stBulletLvl" val="1"/>
                    </dgm:alg>
                  </dgm:if>
                  <dgm:else name="Name106">
                    <dgm:alg type="tx">
                      <dgm:param type="parTxLTRAlign" val="l"/>
                      <dgm:param type="parTxRTLAlign" val="l"/>
                    </dgm:alg>
                  </dgm:else>
                </dgm:choose>
              </dgm:if>
              <dgm:else name="Name107">
                <dgm:choose name="Name108">
                  <dgm:if name="Name109" axis="ch" ptType="node" func="cnt" op="gte" val="2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  <dgm:param type="stBulletLvl" val="1"/>
                    </dgm:alg>
                  </dgm:if>
                  <dgm:else name="Name110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</dgm:alg>
                  </dgm:else>
                </dgm:choose>
              </dgm:else>
            </dgm:choose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rMarg" refType="primFontSz" fact="0.2"/>
              <dgm:constr type="tMarg" refType="primFontSz" fact="0.2"/>
              <dgm:constr type="bMarg" refType="primFontSz" fact="0.2"/>
            </dgm:constrLst>
            <dgm:ruleLst>
              <dgm:rule type="primFontSz" val="5" fact="NaN" max="NaN"/>
            </dgm:ruleLst>
          </dgm:layoutNode>
        </dgm:if>
        <dgm:else name="Name111"/>
      </dgm:choose>
    </dgm:forEach>
    <dgm:forEach name="Name112" axis="ch" ptType="sibTrans" hideLastTrans="0" cnt="1">
      <dgm:layoutNode name="picture1">
        <dgm:alg type="sp"/>
        <dgm:shape xmlns:r="http://schemas.openxmlformats.org/officeDocument/2006/relationships" r:blip="">
          <dgm:adjLst/>
        </dgm:shape>
        <dgm:presOf/>
        <dgm:constrLst/>
        <dgm:forEach name="Name113" ref="imageRepeat"/>
      </dgm:layoutNode>
    </dgm:forEach>
    <dgm:forEach name="Name114" axis="ch" ptType="node" st="2" cnt="1">
      <dgm:layoutNode name="parTx2">
        <dgm:choose name="Name115">
          <dgm:if name="Name116" func="var" arg="dir" op="equ" val="norm">
            <dgm:alg type="tx">
              <dgm:param type="parTxLTRAlign" val="l"/>
              <dgm:param type="parTxRTLAlign" val="r"/>
            </dgm:alg>
          </dgm:if>
          <dgm:else name="Name117">
            <dgm:alg type="tx">
              <dgm:param type="parTxLTRAlign" val="r"/>
              <dgm:param type="parTxRTLAlign" val="l"/>
            </dgm:alg>
          </dgm:else>
        </dgm:choose>
        <dgm:shape xmlns:r="http://schemas.openxmlformats.org/officeDocument/2006/relationships" type="roundRect" r:blip="">
          <dgm:adjLst/>
        </dgm:shape>
        <dgm:presOf axis="self" ptType="node"/>
        <dgm:choose name="Name118">
          <dgm:if name="Name119" func="var" arg="dir" op="equ" val="norm">
            <dgm:constrLst>
              <dgm:constr type="lMarg" refType="w" fact="0.6"/>
              <dgm:constr type="rMarg" refType="primFontSz" fact="0.3"/>
              <dgm:constr type="tMarg" refType="primFontSz" fact="0.3"/>
              <dgm:constr type="bMarg" refType="primFontSz" fact="0.3"/>
            </dgm:constrLst>
          </dgm:if>
          <dgm:else name="Name120">
            <dgm:constrLst>
              <dgm:constr type="rMarg" refType="w" fact="0.6"/>
              <dgm:constr type="lMarg" refType="primFontSz" fact="0.3"/>
              <dgm:constr type="tMarg" refType="primFontSz" fact="0.3"/>
              <dgm:constr type="bMarg" refType="primFontSz" fact="0.3"/>
            </dgm:constrLst>
          </dgm:else>
        </dgm:choose>
        <dgm:ruleLst>
          <dgm:rule type="primFontSz" val="5" fact="NaN" max="NaN"/>
        </dgm:ruleLst>
      </dgm:layoutNode>
      <dgm:choose name="Name121">
        <dgm:if name="Name122" axis="ch" ptType="node" func="cnt" op="gte" val="1">
          <dgm:layoutNode name="desTx2" styleLbl="revTx">
            <dgm:varLst>
              <dgm:bulletEnabled val="1"/>
            </dgm:varLst>
            <dgm:choose name="Name123">
              <dgm:if name="Name124" func="var" arg="dir" op="equ" val="norm">
                <dgm:choose name="Name125">
                  <dgm:if name="Name126" axis="ch" ptType="node" func="cnt" op="gte" val="2">
                    <dgm:alg type="tx">
                      <dgm:param type="parTxLTRAlign" val="l"/>
                      <dgm:param type="parTxRTLAlign" val="l"/>
                      <dgm:param type="stBulletLvl" val="1"/>
                    </dgm:alg>
                  </dgm:if>
                  <dgm:else name="Name127">
                    <dgm:alg type="tx">
                      <dgm:param type="parTxLTRAlign" val="l"/>
                      <dgm:param type="parTxRTLAlign" val="l"/>
                    </dgm:alg>
                  </dgm:else>
                </dgm:choose>
              </dgm:if>
              <dgm:else name="Name128">
                <dgm:choose name="Name129">
                  <dgm:if name="Name130" axis="ch" ptType="node" func="cnt" op="gte" val="2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  <dgm:param type="stBulletLvl" val="1"/>
                    </dgm:alg>
                  </dgm:if>
                  <dgm:else name="Name131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</dgm:alg>
                  </dgm:else>
                </dgm:choose>
              </dgm:else>
            </dgm:choose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rMarg" refType="primFontSz" fact="0.2"/>
              <dgm:constr type="tMarg" refType="primFontSz" fact="0.2"/>
              <dgm:constr type="bMarg" refType="primFontSz" fact="0.2"/>
            </dgm:constrLst>
            <dgm:ruleLst>
              <dgm:rule type="primFontSz" val="5" fact="NaN" max="NaN"/>
            </dgm:ruleLst>
          </dgm:layoutNode>
        </dgm:if>
        <dgm:else name="Name132"/>
      </dgm:choose>
    </dgm:forEach>
    <dgm:forEach name="Name133" axis="ch" ptType="sibTrans" hideLastTrans="0" st="2" cnt="1">
      <dgm:layoutNode name="picture2">
        <dgm:alg type="sp"/>
        <dgm:shape xmlns:r="http://schemas.openxmlformats.org/officeDocument/2006/relationships" r:blip="">
          <dgm:adjLst/>
        </dgm:shape>
        <dgm:presOf/>
        <dgm:constrLst/>
        <dgm:forEach name="Name134" ref="imageRepeat"/>
      </dgm:layoutNode>
    </dgm:forEach>
    <dgm:forEach name="Name135" axis="ch" ptType="node" st="3" cnt="1">
      <dgm:layoutNode name="parTx3">
        <dgm:choose name="Name136">
          <dgm:if name="Name137" func="var" arg="dir" op="equ" val="norm">
            <dgm:alg type="tx">
              <dgm:param type="parTxLTRAlign" val="l"/>
              <dgm:param type="parTxRTLAlign" val="r"/>
            </dgm:alg>
          </dgm:if>
          <dgm:else name="Name138">
            <dgm:alg type="tx">
              <dgm:param type="parTxLTRAlign" val="r"/>
              <dgm:param type="parTxRTLAlign" val="l"/>
            </dgm:alg>
          </dgm:else>
        </dgm:choose>
        <dgm:shape xmlns:r="http://schemas.openxmlformats.org/officeDocument/2006/relationships" type="roundRect" r:blip="">
          <dgm:adjLst/>
        </dgm:shape>
        <dgm:presOf axis="self" ptType="node"/>
        <dgm:choose name="Name139">
          <dgm:if name="Name140" func="var" arg="dir" op="equ" val="norm">
            <dgm:constrLst>
              <dgm:constr type="lMarg" refType="w" fact="0.6"/>
              <dgm:constr type="rMarg" refType="primFontSz" fact="0.3"/>
              <dgm:constr type="tMarg" refType="primFontSz" fact="0.3"/>
              <dgm:constr type="bMarg" refType="primFontSz" fact="0.3"/>
            </dgm:constrLst>
          </dgm:if>
          <dgm:else name="Name141">
            <dgm:constrLst>
              <dgm:constr type="rMarg" refType="w" fact="0.6"/>
              <dgm:constr type="lMarg" refType="primFontSz" fact="0.3"/>
              <dgm:constr type="tMarg" refType="primFontSz" fact="0.3"/>
              <dgm:constr type="bMarg" refType="primFontSz" fact="0.3"/>
            </dgm:constrLst>
          </dgm:else>
        </dgm:choose>
        <dgm:ruleLst>
          <dgm:rule type="primFontSz" val="5" fact="NaN" max="NaN"/>
        </dgm:ruleLst>
      </dgm:layoutNode>
      <dgm:choose name="Name142">
        <dgm:if name="Name143" axis="ch" ptType="node" func="cnt" op="gte" val="1">
          <dgm:layoutNode name="desTx3" styleLbl="revTx">
            <dgm:varLst>
              <dgm:bulletEnabled val="1"/>
            </dgm:varLst>
            <dgm:choose name="Name144">
              <dgm:if name="Name145" func="var" arg="dir" op="equ" val="norm">
                <dgm:choose name="Name146">
                  <dgm:if name="Name147" axis="ch" ptType="node" func="cnt" op="gte" val="2">
                    <dgm:alg type="tx">
                      <dgm:param type="parTxLTRAlign" val="l"/>
                      <dgm:param type="parTxRTLAlign" val="l"/>
                      <dgm:param type="stBulletLvl" val="1"/>
                    </dgm:alg>
                  </dgm:if>
                  <dgm:else name="Name148">
                    <dgm:alg type="tx">
                      <dgm:param type="parTxLTRAlign" val="l"/>
                      <dgm:param type="parTxRTLAlign" val="l"/>
                    </dgm:alg>
                  </dgm:else>
                </dgm:choose>
              </dgm:if>
              <dgm:else name="Name149">
                <dgm:choose name="Name150">
                  <dgm:if name="Name151" axis="ch" ptType="node" func="cnt" op="gte" val="2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  <dgm:param type="stBulletLvl" val="1"/>
                    </dgm:alg>
                  </dgm:if>
                  <dgm:else name="Name152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</dgm:alg>
                  </dgm:else>
                </dgm:choose>
              </dgm:else>
            </dgm:choose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rMarg" refType="primFontSz" fact="0.2"/>
              <dgm:constr type="tMarg" refType="primFontSz" fact="0.2"/>
              <dgm:constr type="bMarg" refType="primFontSz" fact="0.2"/>
            </dgm:constrLst>
            <dgm:ruleLst>
              <dgm:rule type="primFontSz" val="5" fact="NaN" max="NaN"/>
            </dgm:ruleLst>
          </dgm:layoutNode>
        </dgm:if>
        <dgm:else name="Name153"/>
      </dgm:choose>
    </dgm:forEach>
    <dgm:forEach name="Name154" axis="ch" ptType="sibTrans" hideLastTrans="0" st="3" cnt="1">
      <dgm:layoutNode name="picture3">
        <dgm:alg type="sp"/>
        <dgm:shape xmlns:r="http://schemas.openxmlformats.org/officeDocument/2006/relationships" r:blip="">
          <dgm:adjLst/>
        </dgm:shape>
        <dgm:presOf/>
        <dgm:constrLst/>
        <dgm:forEach name="Name155" ref="imageRepeat"/>
      </dgm:layoutNode>
    </dgm:forEach>
    <dgm:forEach name="Name156" axis="ch" ptType="node" st="4" cnt="1">
      <dgm:layoutNode name="parTx4">
        <dgm:choose name="Name157">
          <dgm:if name="Name158" func="var" arg="dir" op="equ" val="norm">
            <dgm:alg type="tx">
              <dgm:param type="parTxLTRAlign" val="l"/>
              <dgm:param type="parTxRTLAlign" val="r"/>
            </dgm:alg>
          </dgm:if>
          <dgm:else name="Name159">
            <dgm:alg type="tx">
              <dgm:param type="parTxLTRAlign" val="r"/>
              <dgm:param type="parTxRTLAlign" val="l"/>
            </dgm:alg>
          </dgm:else>
        </dgm:choose>
        <dgm:shape xmlns:r="http://schemas.openxmlformats.org/officeDocument/2006/relationships" type="roundRect" r:blip="">
          <dgm:adjLst/>
        </dgm:shape>
        <dgm:presOf axis="self" ptType="node"/>
        <dgm:choose name="Name160">
          <dgm:if name="Name161" func="var" arg="dir" op="equ" val="norm">
            <dgm:constrLst>
              <dgm:constr type="lMarg" refType="w" fact="0.6"/>
              <dgm:constr type="rMarg" refType="primFontSz" fact="0.3"/>
              <dgm:constr type="tMarg" refType="primFontSz" fact="0.3"/>
              <dgm:constr type="bMarg" refType="primFontSz" fact="0.3"/>
            </dgm:constrLst>
          </dgm:if>
          <dgm:else name="Name162">
            <dgm:constrLst>
              <dgm:constr type="rMarg" refType="w" fact="0.6"/>
              <dgm:constr type="lMarg" refType="primFontSz" fact="0.3"/>
              <dgm:constr type="tMarg" refType="primFontSz" fact="0.3"/>
              <dgm:constr type="bMarg" refType="primFontSz" fact="0.3"/>
            </dgm:constrLst>
          </dgm:else>
        </dgm:choose>
        <dgm:ruleLst>
          <dgm:rule type="primFontSz" val="5" fact="NaN" max="NaN"/>
        </dgm:ruleLst>
      </dgm:layoutNode>
      <dgm:choose name="Name163">
        <dgm:if name="Name164" axis="ch" ptType="node" func="cnt" op="gte" val="1">
          <dgm:layoutNode name="desTx4" styleLbl="revTx">
            <dgm:varLst>
              <dgm:bulletEnabled val="1"/>
            </dgm:varLst>
            <dgm:choose name="Name165">
              <dgm:if name="Name166" func="var" arg="dir" op="equ" val="norm">
                <dgm:choose name="Name167">
                  <dgm:if name="Name168" axis="ch" ptType="node" func="cnt" op="gte" val="2">
                    <dgm:alg type="tx">
                      <dgm:param type="parTxLTRAlign" val="l"/>
                      <dgm:param type="parTxRTLAlign" val="l"/>
                      <dgm:param type="stBulletLvl" val="1"/>
                    </dgm:alg>
                  </dgm:if>
                  <dgm:else name="Name169">
                    <dgm:alg type="tx">
                      <dgm:param type="parTxLTRAlign" val="l"/>
                      <dgm:param type="parTxRTLAlign" val="l"/>
                    </dgm:alg>
                  </dgm:else>
                </dgm:choose>
              </dgm:if>
              <dgm:else name="Name170">
                <dgm:choose name="Name171">
                  <dgm:if name="Name172" axis="ch" ptType="node" func="cnt" op="gte" val="2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  <dgm:param type="stBulletLvl" val="1"/>
                    </dgm:alg>
                  </dgm:if>
                  <dgm:else name="Name173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</dgm:alg>
                  </dgm:else>
                </dgm:choose>
              </dgm:else>
            </dgm:choose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rMarg" refType="primFontSz" fact="0.2"/>
              <dgm:constr type="tMarg" refType="primFontSz" fact="0.2"/>
              <dgm:constr type="bMarg" refType="primFontSz" fact="0.2"/>
            </dgm:constrLst>
            <dgm:ruleLst>
              <dgm:rule type="primFontSz" val="5" fact="NaN" max="NaN"/>
            </dgm:ruleLst>
          </dgm:layoutNode>
        </dgm:if>
        <dgm:else name="Name174"/>
      </dgm:choose>
    </dgm:forEach>
    <dgm:forEach name="Name175" axis="ch" ptType="sibTrans" hideLastTrans="0" st="4" cnt="1">
      <dgm:layoutNode name="picture4">
        <dgm:alg type="sp"/>
        <dgm:shape xmlns:r="http://schemas.openxmlformats.org/officeDocument/2006/relationships" r:blip="">
          <dgm:adjLst/>
        </dgm:shape>
        <dgm:presOf/>
        <dgm:constrLst/>
        <dgm:forEach name="Name176" ref="imageRepeat"/>
      </dgm:layoutNode>
    </dgm:forEach>
    <dgm:forEach name="Name177" axis="ch" ptType="node" st="5" cnt="1">
      <dgm:layoutNode name="parTx5">
        <dgm:choose name="Name178">
          <dgm:if name="Name179" func="var" arg="dir" op="equ" val="norm">
            <dgm:alg type="tx">
              <dgm:param type="parTxLTRAlign" val="l"/>
              <dgm:param type="parTxRTLAlign" val="r"/>
            </dgm:alg>
          </dgm:if>
          <dgm:else name="Name180">
            <dgm:alg type="tx">
              <dgm:param type="parTxLTRAlign" val="r"/>
              <dgm:param type="parTxRTLAlign" val="l"/>
            </dgm:alg>
          </dgm:else>
        </dgm:choose>
        <dgm:shape xmlns:r="http://schemas.openxmlformats.org/officeDocument/2006/relationships" type="roundRect" r:blip="">
          <dgm:adjLst/>
        </dgm:shape>
        <dgm:presOf axis="self" ptType="node"/>
        <dgm:choose name="Name181">
          <dgm:if name="Name182" func="var" arg="dir" op="equ" val="norm">
            <dgm:constrLst>
              <dgm:constr type="lMarg" refType="w" fact="0.6"/>
              <dgm:constr type="rMarg" refType="primFontSz" fact="0.3"/>
              <dgm:constr type="tMarg" refType="primFontSz" fact="0.3"/>
              <dgm:constr type="bMarg" refType="primFontSz" fact="0.3"/>
            </dgm:constrLst>
          </dgm:if>
          <dgm:else name="Name183">
            <dgm:constrLst>
              <dgm:constr type="rMarg" refType="w" fact="0.6"/>
              <dgm:constr type="lMarg" refType="primFontSz" fact="0.3"/>
              <dgm:constr type="tMarg" refType="primFontSz" fact="0.3"/>
              <dgm:constr type="bMarg" refType="primFontSz" fact="0.3"/>
            </dgm:constrLst>
          </dgm:else>
        </dgm:choose>
        <dgm:ruleLst>
          <dgm:rule type="primFontSz" val="5" fact="NaN" max="NaN"/>
        </dgm:ruleLst>
      </dgm:layoutNode>
      <dgm:choose name="Name184">
        <dgm:if name="Name185" axis="ch" ptType="node" func="cnt" op="gte" val="1">
          <dgm:layoutNode name="desTx5" styleLbl="revTx">
            <dgm:varLst>
              <dgm:bulletEnabled val="1"/>
            </dgm:varLst>
            <dgm:choose name="Name186">
              <dgm:if name="Name187" func="var" arg="dir" op="equ" val="norm">
                <dgm:choose name="Name188">
                  <dgm:if name="Name189" axis="ch" ptType="node" func="cnt" op="gte" val="2">
                    <dgm:alg type="tx">
                      <dgm:param type="parTxLTRAlign" val="l"/>
                      <dgm:param type="parTxRTLAlign" val="l"/>
                      <dgm:param type="stBulletLvl" val="1"/>
                    </dgm:alg>
                  </dgm:if>
                  <dgm:else name="Name190">
                    <dgm:alg type="tx">
                      <dgm:param type="parTxLTRAlign" val="l"/>
                      <dgm:param type="parTxRTLAlign" val="l"/>
                    </dgm:alg>
                  </dgm:else>
                </dgm:choose>
              </dgm:if>
              <dgm:else name="Name191">
                <dgm:choose name="Name192">
                  <dgm:if name="Name193" axis="ch" ptType="node" func="cnt" op="gte" val="2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  <dgm:param type="stBulletLvl" val="1"/>
                    </dgm:alg>
                  </dgm:if>
                  <dgm:else name="Name194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</dgm:alg>
                  </dgm:else>
                </dgm:choose>
              </dgm:else>
            </dgm:choose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rMarg" refType="primFontSz" fact="0.2"/>
              <dgm:constr type="tMarg" refType="primFontSz" fact="0.2"/>
              <dgm:constr type="bMarg" refType="primFontSz" fact="0.2"/>
            </dgm:constrLst>
            <dgm:ruleLst>
              <dgm:rule type="primFontSz" val="5" fact="NaN" max="NaN"/>
            </dgm:ruleLst>
          </dgm:layoutNode>
        </dgm:if>
        <dgm:else name="Name195"/>
      </dgm:choose>
    </dgm:forEach>
    <dgm:forEach name="Name196" axis="ch" ptType="sibTrans" hideLastTrans="0" st="5" cnt="1">
      <dgm:layoutNode name="picture5">
        <dgm:alg type="sp"/>
        <dgm:shape xmlns:r="http://schemas.openxmlformats.org/officeDocument/2006/relationships" r:blip="">
          <dgm:adjLst/>
        </dgm:shape>
        <dgm:presOf/>
        <dgm:constrLst/>
        <dgm:forEach name="Name197" ref="imageRepeat"/>
      </dgm:layoutNode>
    </dgm:forEach>
    <dgm:forEach name="Name198" axis="ch" ptType="node" st="6" cnt="1">
      <dgm:layoutNode name="parTx6">
        <dgm:choose name="Name199">
          <dgm:if name="Name200" func="var" arg="dir" op="equ" val="norm">
            <dgm:alg type="tx">
              <dgm:param type="parTxLTRAlign" val="l"/>
              <dgm:param type="parTxRTLAlign" val="r"/>
            </dgm:alg>
          </dgm:if>
          <dgm:else name="Name201">
            <dgm:alg type="tx">
              <dgm:param type="parTxLTRAlign" val="r"/>
              <dgm:param type="parTxRTLAlign" val="l"/>
            </dgm:alg>
          </dgm:else>
        </dgm:choose>
        <dgm:shape xmlns:r="http://schemas.openxmlformats.org/officeDocument/2006/relationships" type="roundRect" r:blip="">
          <dgm:adjLst/>
        </dgm:shape>
        <dgm:presOf axis="self" ptType="node"/>
        <dgm:choose name="Name202">
          <dgm:if name="Name203" func="var" arg="dir" op="equ" val="norm">
            <dgm:constrLst>
              <dgm:constr type="lMarg" refType="w" fact="0.6"/>
              <dgm:constr type="rMarg" refType="primFontSz" fact="0.3"/>
              <dgm:constr type="tMarg" refType="primFontSz" fact="0.3"/>
              <dgm:constr type="bMarg" refType="primFontSz" fact="0.3"/>
            </dgm:constrLst>
          </dgm:if>
          <dgm:else name="Name204">
            <dgm:constrLst>
              <dgm:constr type="rMarg" refType="w" fact="0.6"/>
              <dgm:constr type="lMarg" refType="primFontSz" fact="0.3"/>
              <dgm:constr type="tMarg" refType="primFontSz" fact="0.3"/>
              <dgm:constr type="bMarg" refType="primFontSz" fact="0.3"/>
            </dgm:constrLst>
          </dgm:else>
        </dgm:choose>
        <dgm:ruleLst>
          <dgm:rule type="primFontSz" val="5" fact="NaN" max="NaN"/>
        </dgm:ruleLst>
      </dgm:layoutNode>
      <dgm:choose name="Name205">
        <dgm:if name="Name206" axis="ch" ptType="node" func="cnt" op="gte" val="1">
          <dgm:layoutNode name="desTx6" styleLbl="revTx">
            <dgm:varLst>
              <dgm:bulletEnabled val="1"/>
            </dgm:varLst>
            <dgm:choose name="Name207">
              <dgm:if name="Name208" func="var" arg="dir" op="equ" val="norm">
                <dgm:choose name="Name209">
                  <dgm:if name="Name210" axis="ch" ptType="node" func="cnt" op="gte" val="2">
                    <dgm:alg type="tx">
                      <dgm:param type="parTxLTRAlign" val="l"/>
                      <dgm:param type="parTxRTLAlign" val="l"/>
                      <dgm:param type="stBulletLvl" val="1"/>
                    </dgm:alg>
                  </dgm:if>
                  <dgm:else name="Name211">
                    <dgm:alg type="tx">
                      <dgm:param type="parTxLTRAlign" val="l"/>
                      <dgm:param type="parTxRTLAlign" val="l"/>
                    </dgm:alg>
                  </dgm:else>
                </dgm:choose>
              </dgm:if>
              <dgm:else name="Name212">
                <dgm:choose name="Name213">
                  <dgm:if name="Name214" axis="ch" ptType="node" func="cnt" op="gte" val="2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  <dgm:param type="stBulletLvl" val="1"/>
                    </dgm:alg>
                  </dgm:if>
                  <dgm:else name="Name215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</dgm:alg>
                  </dgm:else>
                </dgm:choose>
              </dgm:else>
            </dgm:choose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rMarg" refType="primFontSz" fact="0.2"/>
              <dgm:constr type="tMarg" refType="primFontSz" fact="0.2"/>
              <dgm:constr type="bMarg" refType="primFontSz" fact="0.2"/>
            </dgm:constrLst>
            <dgm:ruleLst>
              <dgm:rule type="primFontSz" val="5" fact="NaN" max="NaN"/>
            </dgm:ruleLst>
          </dgm:layoutNode>
        </dgm:if>
        <dgm:else name="Name216"/>
      </dgm:choose>
    </dgm:forEach>
    <dgm:forEach name="Name217" axis="ch" ptType="sibTrans" hideLastTrans="0" st="6" cnt="1">
      <dgm:layoutNode name="picture6">
        <dgm:alg type="sp"/>
        <dgm:shape xmlns:r="http://schemas.openxmlformats.org/officeDocument/2006/relationships" r:blip="">
          <dgm:adjLst/>
        </dgm:shape>
        <dgm:presOf/>
        <dgm:constrLst/>
        <dgm:forEach name="Name218" ref="imageRepeat"/>
      </dgm:layoutNode>
    </dgm:forEach>
    <dgm:forEach name="Name219" axis="ch" ptType="node" st="7" cnt="1">
      <dgm:layoutNode name="parTx7">
        <dgm:choose name="Name220">
          <dgm:if name="Name221" func="var" arg="dir" op="equ" val="norm">
            <dgm:alg type="tx">
              <dgm:param type="parTxLTRAlign" val="l"/>
              <dgm:param type="parTxRTLAlign" val="r"/>
            </dgm:alg>
          </dgm:if>
          <dgm:else name="Name222">
            <dgm:alg type="tx">
              <dgm:param type="parTxLTRAlign" val="r"/>
              <dgm:param type="parTxRTLAlign" val="l"/>
            </dgm:alg>
          </dgm:else>
        </dgm:choose>
        <dgm:shape xmlns:r="http://schemas.openxmlformats.org/officeDocument/2006/relationships" type="roundRect" r:blip="">
          <dgm:adjLst/>
        </dgm:shape>
        <dgm:presOf axis="self" ptType="node"/>
        <dgm:choose name="Name223">
          <dgm:if name="Name224" func="var" arg="dir" op="equ" val="norm">
            <dgm:constrLst>
              <dgm:constr type="lMarg" refType="w" fact="0.6"/>
              <dgm:constr type="rMarg" refType="primFontSz" fact="0.3"/>
              <dgm:constr type="tMarg" refType="primFontSz" fact="0.3"/>
              <dgm:constr type="bMarg" refType="primFontSz" fact="0.3"/>
            </dgm:constrLst>
          </dgm:if>
          <dgm:else name="Name225">
            <dgm:constrLst>
              <dgm:constr type="rMarg" refType="w" fact="0.6"/>
              <dgm:constr type="lMarg" refType="primFontSz" fact="0.3"/>
              <dgm:constr type="tMarg" refType="primFontSz" fact="0.3"/>
              <dgm:constr type="bMarg" refType="primFontSz" fact="0.3"/>
            </dgm:constrLst>
          </dgm:else>
        </dgm:choose>
        <dgm:ruleLst>
          <dgm:rule type="primFontSz" val="5" fact="NaN" max="NaN"/>
        </dgm:ruleLst>
      </dgm:layoutNode>
      <dgm:choose name="Name226">
        <dgm:if name="Name227" axis="ch" ptType="node" func="cnt" op="gte" val="1">
          <dgm:layoutNode name="desTx7" styleLbl="revTx">
            <dgm:varLst>
              <dgm:bulletEnabled val="1"/>
            </dgm:varLst>
            <dgm:choose name="Name228">
              <dgm:if name="Name229" func="var" arg="dir" op="equ" val="norm">
                <dgm:choose name="Name230">
                  <dgm:if name="Name231" axis="ch" ptType="node" func="cnt" op="gte" val="2">
                    <dgm:alg type="tx">
                      <dgm:param type="parTxLTRAlign" val="l"/>
                      <dgm:param type="parTxRTLAlign" val="l"/>
                      <dgm:param type="stBulletLvl" val="1"/>
                    </dgm:alg>
                  </dgm:if>
                  <dgm:else name="Name232">
                    <dgm:alg type="tx">
                      <dgm:param type="parTxLTRAlign" val="l"/>
                      <dgm:param type="parTxRTLAlign" val="l"/>
                    </dgm:alg>
                  </dgm:else>
                </dgm:choose>
              </dgm:if>
              <dgm:else name="Name233">
                <dgm:choose name="Name234">
                  <dgm:if name="Name235" axis="ch" ptType="node" func="cnt" op="gte" val="2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  <dgm:param type="stBulletLvl" val="1"/>
                    </dgm:alg>
                  </dgm:if>
                  <dgm:else name="Name236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</dgm:alg>
                  </dgm:else>
                </dgm:choose>
              </dgm:else>
            </dgm:choose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rMarg" refType="primFontSz" fact="0.2"/>
              <dgm:constr type="tMarg" refType="primFontSz" fact="0.2"/>
              <dgm:constr type="bMarg" refType="primFontSz" fact="0.2"/>
            </dgm:constrLst>
            <dgm:ruleLst>
              <dgm:rule type="primFontSz" val="5" fact="NaN" max="NaN"/>
            </dgm:ruleLst>
          </dgm:layoutNode>
        </dgm:if>
        <dgm:else name="Name237"/>
      </dgm:choose>
    </dgm:forEach>
    <dgm:forEach name="Name238" axis="ch" ptType="sibTrans" hideLastTrans="0" st="7" cnt="1">
      <dgm:layoutNode name="picture7">
        <dgm:alg type="sp"/>
        <dgm:shape xmlns:r="http://schemas.openxmlformats.org/officeDocument/2006/relationships" r:blip="">
          <dgm:adjLst/>
        </dgm:shape>
        <dgm:presOf/>
        <dgm:constrLst/>
        <dgm:forEach name="Name239" ref="imageRepeat"/>
      </dgm:layoutNod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16/7/layout/LinearArrowProcessNumbered">
  <dgm:title val="Linear Arrow Process Numbered"/>
  <dgm:desc val="Used to show a progression; a timeline; sequential steps in a task, process, or workflow; or to emphasize movement or direction. Automatic numbers have been introduced to show the steps of the process which appears in a circle. Level 1 and Level 2 text appear in a shape called UpArrowCallout. Also the nodes are connected by an arrow like shape emphasizing the process nature."/>
  <dgm:catLst>
    <dgm:cat type="process" pri="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101" type="sibTrans" cxnId="4">
          <dgm:prSet phldrT="1"/>
          <dgm:t>
            <a:bodyPr/>
            <a:lstStyle/>
            <a:p>
              <a:r>
                <a:t>1</a:t>
              </a:r>
            </a:p>
          </dgm:t>
        </dgm:pt>
        <dgm:pt modelId="201" type="sibTrans" cxnId="5">
          <dgm:prSet phldrT="2"/>
          <dgm:t>
            <a:bodyPr/>
            <a:lstStyle/>
            <a:p>
              <a:r>
                <a:t>2</a:t>
              </a:r>
            </a:p>
          </dgm:t>
        </dgm:pt>
        <dgm:pt modelId="301" type="sibTrans" cxnId="6">
          <dgm:prSet phldrT="3"/>
          <dgm:t>
            <a:bodyPr/>
            <a:lstStyle/>
            <a:p>
              <a:r>
                <a:t>3</a:t>
              </a:r>
            </a:p>
          </dgm:t>
        </dgm:pt>
      </dgm:ptLst>
      <dgm:cxnLst>
        <dgm:cxn modelId="4" srcId="0" destId="1" srcOrd="0" destOrd="0" sibTransId="101"/>
        <dgm:cxn modelId="5" srcId="0" destId="2" srcOrd="1" destOrd="0" sibTransId="201"/>
        <dgm:cxn modelId="6" srcId="0" destId="3" srcOrd="3" destOrd="0" sibTransId="301"/>
        <dgm:cxn modelId="13" srcId="1" destId="11" srcOrd="0" destOrd="0"/>
        <dgm:cxn modelId="23" srcId="2" destId="21" srcOrd="0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41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L"/>
      <dgm:param type="nodeVertAlign" val="t"/>
    </dgm:alg>
    <dgm:shape xmlns:r="http://schemas.openxmlformats.org/officeDocument/2006/relationships" r:blip="">
      <dgm:adjLst/>
    </dgm:shape>
    <dgm:presOf/>
    <dgm:constrLst>
      <dgm:constr type="w" for="ch" forName="compositeNode" refType="w"/>
      <dgm:constr type="h" for="ch" forName="compositeNode" op="equ"/>
      <dgm:constr type="w" for="ch" forName="sibTransComposite" refType="w" refFor="ch" refForName="compositeNode" fact="0"/>
      <dgm:constr type="w" for="des" forName="parTx"/>
      <dgm:constr type="h" for="des" forName="parTx" op="equ"/>
      <dgm:constr type="h" for="des" forName="parSh" op="equ"/>
      <dgm:constr type="w" for="des" forName="nodeText"/>
      <dgm:constr type="h" for="des" forName="nodeText" op="equ"/>
      <dgm:constr type="w" for="des" forName="parSh"/>
      <dgm:constr type="w" for="des" forName="parSh" op="equ"/>
      <dgm:constr type="primFontSz" for="des" forName="parTx" val="26"/>
      <dgm:constr type="primFontSz" for="des" forName="parTx" op="equ"/>
      <dgm:constr type="primFontSz" for="des" forName="parSh" op="equ"/>
      <dgm:constr type="primFontSz" for="des" forName="nodeText" op="equ"/>
      <dgm:constr type="secFontSz" for="des" forName="nodeText" op="equ"/>
      <dgm:constr type="primFontSz" for="des" forName="sibTransNodeCircle" op="equ"/>
      <dgm:constr type="h" for="des" forName="sibTransNodeCircle" op="equ"/>
      <dgm:constr type="w" for="des" forName="sibTransNodeCircle" op="equ"/>
      <dgm:constr type="h" for="des" forName="parTx" refType="primFontSz" refFor="des" refForName="parTx" fact="1.5"/>
      <dgm:constr type="h" for="ch" forName="compositeNode" refType="h"/>
      <dgm:constr type="h" for="des" forName="parSh" refType="w"/>
      <dgm:constr type="h" for="des" forName="nodeText" refType="primFontSz" refFor="des" refForName="parTx" fact="2.1"/>
      <dgm:constr type="h" for="des" forName="parSh" refType="h" refFor="des" refForName="parTx" op="lte" fact="1.2"/>
      <dgm:constr type="h" for="des" forName="parSh" refType="h" refFor="des" refForName="parTx" op="gte" fact="1.2"/>
    </dgm:constrLst>
    <dgm:ruleLst>
      <dgm:rule type="primFontSz" for="des" forName="parSh" val="5" fact="NaN" max="NaN"/>
    </dgm:ruleLst>
    <dgm:forEach name="Name3" axis="ch" ptType="node">
      <dgm:layoutNode name="compositeNode">
        <dgm:alg type="composite"/>
        <dgm:shape xmlns:r="http://schemas.openxmlformats.org/officeDocument/2006/relationships" r:blip="">
          <dgm:adjLst/>
        </dgm:shape>
        <dgm:presOf/>
        <dgm:choose name="Name004">
          <dgm:if name="Name5" axis="self" ptType="node" func="cnt" op="equ" val="0">
            <dgm:constrLst>
              <dgm:constr type="w" for="ch" forName="parTx" refType="w"/>
              <dgm:constr type="w" for="ch" forName="parSh" refType="w" refFor="ch" refForName="parTx"/>
              <dgm:constr type="w" for="ch" forName="nodeText" refType="w" refFor="ch" refForName="parTx"/>
              <dgm:constr type="t" for="ch" forName="nodeText" refType="b" refFor="ch" refForName="parSh"/>
            </dgm:constrLst>
          </dgm:if>
          <dgm:else name="Name6">
            <dgm:constrLst>
              <dgm:constr type="w" for="ch" forName="parTx" refType="w"/>
              <dgm:constr type="w" for="ch" forName="parSh" refType="w" refFor="ch" refForName="parTx"/>
              <dgm:constr type="w" for="ch" forName="nodeText" refType="w" refFor="ch" refForName="parTx" fact="0.9"/>
              <dgm:constr type="t" for="ch" forName="nodeText" refType="b" refFor="ch" refForName="parSh"/>
            </dgm:constrLst>
          </dgm:else>
        </dgm:choose>
        <dgm:ruleLst>
          <dgm:rule type="h" val="INF" fact="NaN" max="NaN"/>
        </dgm:ruleLst>
        <dgm:layoutNode name="parTx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zOrderOff="1" hideGeom="1">
            <dgm:adjLst/>
          </dgm:shape>
          <dgm:presOf/>
          <dgm:constrLst>
            <dgm:constr type="h" refType="w" op="lte" fact="0.4"/>
            <dgm:constr type="h"/>
          </dgm:constrLst>
          <dgm:ruleLst>
            <dgm:rule type="h" val="INF" fact="NaN" max="NaN"/>
          </dgm:ruleLst>
        </dgm:layoutNode>
        <dgm:layoutNode name="parSh">
          <dgm:alg type="composite"/>
          <dgm:shape xmlns:r="http://schemas.openxmlformats.org/officeDocument/2006/relationships" r:blip="">
            <dgm:adjLst/>
          </dgm:shape>
          <dgm:presOf axis="self" ptType="node"/>
          <dgm:choose name="casesForFirstAndLastNode">
            <dgm:if name="ifFirstNode" axis="self" ptType="node" func="pos" op="equ" val="1">
              <dgm:choose name="removeLineWhenOnlyOneNode">
                <dgm:if name="ifOnlyOneNode" axis="followSib" ptType="node" func="cnt" op="equ" val="0">
                  <dgm:constrLst>
                    <dgm:constr type="h"/>
                    <dgm:constr type="h" for="ch" forName="lineNode" val="0.002"/>
                    <dgm:constr type="w" for="ch" forName="lineNode" refType="w" fact="0"/>
                    <dgm:constr type="w" for="ch" forName="lineArrowNode" refType="w" fact="0"/>
                    <dgm:constr type="h" for="ch" forName="lineArrowNode" refType="h" fact="0"/>
                    <dgm:constr type="ctrY" for="ch" forName="lineNode" refType="ctrY" refFor="ch" refForName="sibTransNodeCircle"/>
                    <dgm:constr type="h" for="ch" forName="sibTransNodeCircle" refType="h" fact="0.9"/>
                    <dgm:constr type="w" for="ch" forName="sibTransNodeCircle" refType="h" refFor="ch" refForName="sibTransNodeCircle"/>
                    <dgm:constr type="ctrX" for="ch" forName="sibTransNodeCircle" refType="w" fact="0.45"/>
                    <dgm:constr type="ctrY" for="ch" forName="sibTransNodeCircle" refType="h" fact="0.25"/>
                    <dgm:constr type="t" for="ch" forName="spacerBetweenCircleAndCallout" refType="b" refFor="ch" refForName="sibTransNodeCircle"/>
                    <dgm:constr type="h" for="ch" forName="spacerBetweenCircleAndCallout" val="4.6"/>
                  </dgm:constrLst>
                </dgm:if>
                <dgm:else name="ifMoreThanOneNode">
                  <dgm:constrLst>
                    <dgm:constr type="h"/>
                    <dgm:constr type="h" for="ch" forName="lineNode" val="0.002"/>
                    <dgm:constr type="w" for="ch" forName="lineNode" refType="w" fact="0.4"/>
                    <dgm:constr type="l" for="ch" forName="lineNode" refType="w" fact="0.5"/>
                    <dgm:constr type="w" for="ch" forName="lineArrowNode" refType="w" fact="0.046"/>
                    <dgm:constr type="h" for="ch" forName="lineArrowNode" refType="h" fact="0.18"/>
                    <dgm:constr type="l" for="ch" forName="lineArrowNode" refType="w" fact="0.924"/>
                    <dgm:constr type="t" for="ch" forName="lineArrowNode" refType="h" fact="0.18"/>
                    <dgm:constr type="ctrY" for="ch" forName="lineNode" refType="ctrY" refFor="ch" refForName="sibTransNodeCircle"/>
                    <dgm:constr type="h" for="ch" forName="sibTransNodeCircle" refType="h" fact="0.9"/>
                    <dgm:constr type="w" for="ch" forName="sibTransNodeCircle" refType="h" refFor="ch" refForName="sibTransNodeCircle"/>
                    <dgm:constr type="ctrX" for="ch" forName="sibTransNodeCircle" refType="w" fact="0.45"/>
                    <dgm:constr type="ctrY" for="ch" forName="sibTransNodeCircle" refType="h" fact="0.25"/>
                    <dgm:constr type="t" for="ch" forName="spacerBetweenCircleAndCallout" refType="b" refFor="ch" refForName="sibTransNodeCircle"/>
                    <dgm:constr type="h" for="ch" forName="spacerBetweenCircleAndCallout" val="4.6"/>
                  </dgm:constrLst>
                </dgm:else>
              </dgm:choose>
            </dgm:if>
            <dgm:if name="ifLastNode" axis="self" ptType="node" func="revPos" op="equ" val="1">
              <dgm:constrLst>
                <dgm:constr type="h"/>
                <dgm:constr type="h" for="ch" forName="lineNode" val="0.002"/>
                <dgm:constr type="w" for="ch" forName="lineNode" refType="w" fact="0.45"/>
                <dgm:constr type="w" for="ch" forName="lineArrowNode" refType="w" fact="0"/>
                <dgm:constr type="h" for="ch" forName="lineArrowNode" refType="h" fact="0"/>
                <dgm:constr type="ctrY" for="ch" forName="lineNode" refType="ctrY" refFor="ch" refForName="sibTransNodeCircle"/>
                <dgm:constr type="h" for="ch" forName="sibTransNodeCircle" refType="h"/>
                <dgm:constr type="w" for="ch" forName="sibTransNodeCircle" refType="h" refFor="ch" refForName="sibTransNodeCircle"/>
                <dgm:constr type="ctrX" for="ch" forName="sibTransNodeCircle" refType="w" fact="0.45"/>
                <dgm:constr type="ctrY" for="ch" forName="sibTransNodeCircle" refType="h" fact="0.25"/>
                <dgm:constr type="t" for="ch" forName="spacerBetweenCircleAndCallout" refType="b" refFor="ch" refForName="sibTransNodeCircle"/>
                <dgm:constr type="h" for="ch" forName="spacerBetweenCircleAndCallout" val="4.6"/>
              </dgm:constrLst>
            </dgm:if>
            <dgm:else name="allOtherNodes">
              <dgm:constrLst>
                <dgm:constr type="h"/>
                <dgm:constr type="h" for="ch" forName="lineNode" val="0.002"/>
                <dgm:constr type="w" for="ch" forName="lineNode" refType="w" fact="0.9"/>
                <dgm:constr type="w" for="ch" forName="lineArrowNode" refType="w" fact="0.046"/>
                <dgm:constr type="h" for="ch" forName="lineArrowNode" refType="h" fact="0.18"/>
                <dgm:constr type="l" for="ch" forName="lineArrowNode" refType="w" fact="0.924"/>
                <dgm:constr type="t" for="ch" forName="lineArrowNode" refType="h" fact="0.18"/>
                <dgm:constr type="ctrY" for="ch" forName="lineNode" refType="ctrY" refFor="ch" refForName="sibTransNodeCircle"/>
                <dgm:constr type="h" for="ch" forName="sibTransNodeCircle" refType="h" fact="0.9"/>
                <dgm:constr type="w" for="ch" forName="sibTransNodeCircle" refType="h" refFor="ch" refForName="sibTransNodeCircle"/>
                <dgm:constr type="ctrX" for="ch" forName="sibTransNodeCircle" refType="w" fact="0.45"/>
                <dgm:constr type="ctrY" for="ch" forName="sibTransNodeCircle" refType="h" fact="0.25"/>
                <dgm:constr type="t" for="ch" forName="spacerBetweenCircleAndCallout" refType="b" refFor="ch" refForName="sibTransNodeCircle"/>
                <dgm:constr type="h" for="ch" forName="spacerBetweenCircleAndCallout" val="4.6"/>
              </dgm:constrLst>
            </dgm:else>
          </dgm:choose>
          <dgm:layoutNode name="lineNode" styleLbl="alignAccFollowNode1">
            <dgm:alg type="sp"/>
            <dgm:shape xmlns:r="http://schemas.openxmlformats.org/officeDocument/2006/relationships" type="rect" r:blip="">
              <dgm:adjLst/>
            </dgm:shape>
            <dgm:presOf/>
            <dgm:constrLst/>
            <dgm:ruleLst/>
          </dgm:layoutNode>
          <dgm:layoutNode name="lineArrowNode" styleLbl="alignAccFollowNode1">
            <dgm:alg type="sp"/>
            <dgm:shape xmlns:r="http://schemas.openxmlformats.org/officeDocument/2006/relationships" type="chevron" r:blip="">
              <dgm:adjLst>
                <dgm:adj idx="1" val="0.9"/>
              </dgm:adjLst>
            </dgm:shape>
            <dgm:presOf/>
            <dgm:ruleLst/>
          </dgm:layoutNode>
          <dgm:forEach name="Name19" axis="followSib" ptType="sibTrans" hideLastTrans="0" cnt="1">
            <dgm:layoutNode name="sibTransNodeCircle" styleLbl="alignNode1">
              <dgm:varLst>
                <dgm:chMax val="0"/>
                <dgm:bulletEnabled/>
              </dgm:varLst>
              <dgm:presOf axis="self" ptType="sibTrans"/>
              <dgm:alg type="tx">
                <dgm:param type="txAnchorVert" val="mid"/>
                <dgm:param type="txAnchorHorzCh" val="ctr"/>
                <dgm:param type="parTxRTLAlign" val="l"/>
              </dgm:alg>
              <dgm:shape xmlns:r="http://schemas.openxmlformats.org/officeDocument/2006/relationships" type="ellipse" r:blip="">
                <dgm:adjLst/>
              </dgm:shape>
              <dgm:constrLst>
                <dgm:constr type="w" refType="h" op="equ"/>
                <dgm:constr type="primFontSz" val="60"/>
                <dgm:constr type="tMarg" refType="w" fact="0.11"/>
                <dgm:constr type="lMarg" refType="w" fact="0.11"/>
                <dgm:constr type="rMarg" refType="w" fact="0.11"/>
                <dgm:constr type="bMarg" refType="w" fact="0.11"/>
              </dgm:constrLst>
              <dgm:ruleLst>
                <dgm:rule type="primFontSz" val="14" fact="NaN" max="NaN"/>
              </dgm:ruleLst>
            </dgm:layoutNode>
            <dgm:layoutNode name="spacerBetweenCircleAndCallout">
              <dgm:varLst/>
              <dgm:presOf/>
              <dgm:alg type="sp"/>
              <dgm:shape xmlns:r="http://schemas.openxmlformats.org/officeDocument/2006/relationships" r:blip="">
                <dgm:adjLst/>
              </dgm:shape>
              <dgm:constrLst/>
              <dgm:ruleLst/>
            </dgm:layoutNode>
          </dgm:forEach>
          <dgm:presOf/>
          <dgm:ruleLst/>
        </dgm:layoutNode>
        <dgm:layoutNode name="nodeText" styleLbl="alignAccFollowNode1">
          <dgm:varLst>
            <dgm:bulletEnabled val="1"/>
          </dgm:varLst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upArrowCallout" r:blip="">
            <dgm:adjLst>
              <dgm:adj idx="1" val="0.5"/>
              <dgm:adj idx="2" val="0.2"/>
              <dgm:adj idx="3" val="0.2"/>
              <dgm:adj idx="4" val="1"/>
            </dgm:adjLst>
          </dgm:shape>
          <dgm:presOf axis="desOrSelf" ptType="node"/>
          <dgm:constrLst>
            <dgm:constr type="secFontSz" val="16"/>
            <dgm:constr type="primFontSz" val="26"/>
            <dgm:constr type="h"/>
            <dgm:constr type="tMarg" val="13"/>
            <dgm:constr type="lMarg" refType="w" fact="0.2236"/>
            <dgm:constr type="rMarg" refType="w" fact="0.2236"/>
            <dgm:constr type="bMarg" val="13"/>
          </dgm:constrLst>
          <dgm:ruleLst>
            <dgm:rule type="secFontSz" val="11" fact="NaN" max="NaN"/>
            <dgm:rule type="primFontSz" val="11" fact="NaN" max="NaN"/>
            <dgm:rule type="h" val="INF" fact="NaN" max="NaN"/>
          </dgm:ruleLst>
        </dgm:layoutNode>
      </dgm:layoutNode>
      <dgm:forEach name="sibTransForEach" axis="followSib" ptType="sibTrans" cnt="1">
        <dgm:layoutNode name="sibTransComposite" styleLbl="alignAccFollowNode1">
          <dgm:alg type="sp"/>
          <dgm:shape xmlns:r="http://schemas.openxmlformats.org/officeDocument/2006/relationships" r:blip="">
            <dgm:adjLst/>
          </dgm:shape>
          <dgm:ruleLst/>
        </dgm:layoutNode>
        <dgm:ruleLst>
          <dgm:rule type="h" val="INF" fact="NaN" max="NaN"/>
        </dgm:ruleLst>
      </dgm:forEach>
    </dgm:forEach>
  </dgm:layoutNode>
  <dgm:extLst>
    <a:ext uri="{4F341089-5ED1-44EC-B178-C955D00A3D55}">
      <dgm1611:autoBuNodeInfoLst xmlns:dgm1611="http://schemas.microsoft.com/office/drawing/2016/11/diagram">
        <dgm1611:autoBuNodeInfo lvl="1" ptType="sibTrans">
          <dgm1611:buPr prefix="" leadZeros="0">
            <a:buAutoNum type="arabicParenBoth"/>
          </dgm1611:buPr>
        </dgm1611:autoBuNodeInfo>
      </dgm1611:autoBuNodeInfoLst>
    </a:ext>
  </dgm:extLst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hList9">
  <dgm:title val=""/>
  <dgm:desc val=""/>
  <dgm:catLst>
    <dgm:cat type="list" pri="8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3" srcId="0" destId="1" srcOrd="0" destOrd="0"/>
        <dgm:cxn modelId="4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1" destId="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2"/>
        <dgm:pt modelId="21"/>
        <dgm:pt modelId="22"/>
        <dgm:pt modelId="23"/>
        <dgm:pt modelId="24"/>
        <dgm:pt modelId="3"/>
        <dgm:pt modelId="31"/>
        <dgm:pt modelId="32"/>
        <dgm:pt modelId="33"/>
        <dgm:pt modelId="34"/>
      </dgm:ptLst>
      <dgm:cxnLst>
        <dgm:cxn modelId="4" srcId="0" destId="1" srcOrd="0" destOrd="0"/>
        <dgm:cxn modelId="5" srcId="0" destId="2" srcOrd="1" destOrd="0"/>
        <dgm:cxn modelId="6" srcId="0" destId="3" srcOrd="1" destOrd="0"/>
        <dgm:cxn modelId="15" srcId="1" destId="11" srcOrd="0" destOrd="0"/>
        <dgm:cxn modelId="16" srcId="1" destId="12" srcOrd="0" destOrd="0"/>
        <dgm:cxn modelId="17" srcId="1" destId="13" srcOrd="0" destOrd="0"/>
        <dgm:cxn modelId="18" srcId="1" destId="14" srcOrd="0" destOrd="0"/>
        <dgm:cxn modelId="25" srcId="2" destId="21" srcOrd="0" destOrd="0"/>
        <dgm:cxn modelId="26" srcId="2" destId="22" srcOrd="0" destOrd="0"/>
        <dgm:cxn modelId="27" srcId="2" destId="23" srcOrd="0" destOrd="0"/>
        <dgm:cxn modelId="28" srcId="2" destId="24" srcOrd="0" destOrd="0"/>
        <dgm:cxn modelId="35" srcId="3" destId="31" srcOrd="0" destOrd="0"/>
        <dgm:cxn modelId="36" srcId="3" destId="32" srcOrd="0" destOrd="0"/>
        <dgm:cxn modelId="37" srcId="3" destId="33" srcOrd="0" destOrd="0"/>
        <dgm:cxn modelId="38" srcId="3" destId="34" srcOrd="0" destOrd="0"/>
      </dgm:cxnLst>
      <dgm:bg/>
      <dgm:whole/>
    </dgm:dataModel>
  </dgm:clrData>
  <dgm:layoutNode name="list">
    <dgm:varLst>
      <dgm:dir/>
      <dgm:animLvl val="lvl"/>
    </dgm:varLst>
    <dgm:choose name="Name0">
      <dgm:if name="Name1" func="var" arg="dir" op="equ" val="norm">
        <dgm:alg type="lin">
          <dgm:param type="linDir" val="fromL"/>
          <dgm:param type="fallback" val="2D"/>
          <dgm:param type="nodeVertAlign" val="t"/>
        </dgm:alg>
      </dgm:if>
      <dgm:else name="Name2">
        <dgm:alg type="lin">
          <dgm:param type="linDir" val="fromR"/>
          <dgm:param type="fallback" val="2D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ircle" refType="w" fact="0.5"/>
      <dgm:constr type="w" for="ch" forName="vertFlow" refType="w" fact="0.75"/>
      <dgm:constr type="h" for="des" forName="firstComp" refType="w" refFor="ch" refForName="vertFlow" fact="0.667"/>
      <dgm:constr type="h" for="des" forName="comp" refType="h" refFor="des" refForName="firstComp" op="equ"/>
      <dgm:constr type="h" for="des" forName="topSpace" refType="w" refFor="ch" refForName="circle" op="equ" fact="0.4"/>
      <dgm:constr type="w" for="ch" forName="posSpace" refType="w" fact="0.4"/>
      <dgm:constr type="w" for="ch" forName="negSpace" refType="w" fact="-1.15"/>
      <dgm:constr type="w" for="ch" forName="transSpace" refType="w" fact="0.75"/>
      <dgm:constr type="primFontSz" for="ch" forName="circle" op="equ" val="65"/>
      <dgm:constr type="primFontSz" for="des" forName="firstChildTx" val="65"/>
      <dgm:constr type="primFontSz" for="des" forName="childTx" refType="primFontSz" refFor="des" refForName="firstChildTx" op="equ"/>
    </dgm:constrLst>
    <dgm:ruleLst/>
    <dgm:forEach name="Name3" axis="ch" ptType="node">
      <dgm:layoutNode name="pos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vertFlow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firstComp" refType="w"/>
          <dgm:constr type="w" for="ch" forName="comp" refType="w"/>
        </dgm:constrLst>
        <dgm:ruleLst/>
        <dgm:layoutNode name="top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firstComp">
          <dgm:alg type="composite"/>
          <dgm:shape xmlns:r="http://schemas.openxmlformats.org/officeDocument/2006/relationships" r:blip="">
            <dgm:adjLst/>
          </dgm:shape>
          <dgm:presOf/>
          <dgm:choose name="Name4">
            <dgm:if name="Name5" func="var" arg="dir" op="equ" val="norm">
              <dgm:constrLst>
                <dgm:constr type="l" for="ch" forName="firstChild"/>
                <dgm:constr type="t" for="ch" forName="firstChild"/>
                <dgm:constr type="w" for="ch" forName="firstChild" refType="w"/>
                <dgm:constr type="h" for="ch" forName="firstChild" refType="h"/>
                <dgm:constr type="l" for="ch" forName="firstChildTx" refType="w" fact="0.16"/>
                <dgm:constr type="r" for="ch" forName="firstChildTx" refType="w"/>
                <dgm:constr type="h" for="ch" forName="firstChildTx" refFor="ch" refForName="firstChild" op="equ"/>
              </dgm:constrLst>
            </dgm:if>
            <dgm:else name="Name6">
              <dgm:constrLst>
                <dgm:constr type="l" for="ch" forName="firstChild"/>
                <dgm:constr type="t" for="ch" forName="firstChild"/>
                <dgm:constr type="w" for="ch" forName="firstChild" refType="w"/>
                <dgm:constr type="h" for="ch" forName="firstChild" refType="h"/>
                <dgm:constr type="l" for="ch" forName="firstChildTx"/>
                <dgm:constr type="r" for="ch" forName="firstChildTx" refType="w" fact="0.825"/>
                <dgm:constr type="h" for="ch" forName="firstChildTx" refFor="ch" refForName="firstChild" op="equ"/>
              </dgm:constrLst>
            </dgm:else>
          </dgm:choose>
          <dgm:ruleLst/>
          <dgm:layoutNode name="firstChild" styleLbl="bgAccFollowNode1">
            <dgm:alg type="sp"/>
            <dgm:shape xmlns:r="http://schemas.openxmlformats.org/officeDocument/2006/relationships" type="rect" r:blip="">
              <dgm:adjLst/>
            </dgm:shape>
            <dgm:presOf axis="ch desOrSelf" ptType="node node" cnt="1 0"/>
            <dgm:constrLst/>
            <dgm:ruleLst/>
          </dgm:layoutNode>
          <dgm:layoutNode name="firstChildTx" styleLbl="bgAccFollowNode1">
            <dgm:varLst>
              <dgm:bulletEnabled val="1"/>
            </dgm:varLst>
            <dgm:alg type="tx">
              <dgm:param type="parTxLTRAlign" val="l"/>
            </dgm:alg>
            <dgm:shape xmlns:r="http://schemas.openxmlformats.org/officeDocument/2006/relationships" type="rect" r:blip="" hideGeom="1">
              <dgm:adjLst/>
            </dgm:shape>
            <dgm:presOf axis="ch desOrSelf" ptType="node node" cnt="1 0"/>
            <dgm:choose name="Name7">
              <dgm:if name="Name8" func="var" arg="dir" op="equ" val="norm">
                <dgm:constrLst>
                  <dgm:constr type="primFontSz" val="65"/>
                  <dgm:constr type="lMarg"/>
                </dgm:constrLst>
              </dgm:if>
              <dgm:else name="Name9">
                <dgm:constrLst>
                  <dgm:constr type="primFontSz" val="65"/>
                  <dgm:constr type="rMarg"/>
                </dgm:constrLst>
              </dgm:else>
            </dgm:choose>
            <dgm:ruleLst>
              <dgm:rule type="primFontSz" val="5" fact="NaN" max="NaN"/>
            </dgm:ruleLst>
          </dgm:layoutNode>
        </dgm:layoutNode>
        <dgm:forEach name="Name10" axis="ch" ptType="node" st="2">
          <dgm:layoutNode name="comp">
            <dgm:alg type="composite"/>
            <dgm:shape xmlns:r="http://schemas.openxmlformats.org/officeDocument/2006/relationships" r:blip="">
              <dgm:adjLst/>
            </dgm:shape>
            <dgm:presOf/>
            <dgm:choose name="Name11">
              <dgm:if name="Name12" func="var" arg="dir" op="equ" val="norm">
                <dgm:constrLst>
                  <dgm:constr type="l" for="ch" forName="child"/>
                  <dgm:constr type="t" for="ch" forName="child"/>
                  <dgm:constr type="w" for="ch" forName="child" refType="w"/>
                  <dgm:constr type="h" for="ch" forName="child" refType="h"/>
                  <dgm:constr type="l" for="ch" forName="childTx" refType="w" fact="0.16"/>
                  <dgm:constr type="r" for="ch" forName="childTx" refType="w"/>
                  <dgm:constr type="h" for="ch" forName="childTx" refFor="ch" refForName="child" op="equ"/>
                </dgm:constrLst>
              </dgm:if>
              <dgm:else name="Name13">
                <dgm:constrLst>
                  <dgm:constr type="l" for="ch" forName="child"/>
                  <dgm:constr type="t" for="ch" forName="child"/>
                  <dgm:constr type="w" for="ch" forName="child" refType="w"/>
                  <dgm:constr type="h" for="ch" forName="child" refType="h"/>
                  <dgm:constr type="l" for="ch" forName="childTx"/>
                  <dgm:constr type="r" for="ch" forName="childTx" refType="w" fact="0.825"/>
                  <dgm:constr type="h" for="ch" forName="childTx" refFor="ch" refForName="child" op="equ"/>
                </dgm:constrLst>
              </dgm:else>
            </dgm:choose>
            <dgm:ruleLst/>
            <dgm:layoutNode name="child" styleLbl="bgAccFollowNode1">
              <dgm:alg type="sp"/>
              <dgm:shape xmlns:r="http://schemas.openxmlformats.org/officeDocument/2006/relationships" type="rect" r:blip="">
                <dgm:adjLst/>
              </dgm:shape>
              <dgm:presOf axis="desOrSelf" ptType="node"/>
              <dgm:constrLst/>
              <dgm:ruleLst/>
            </dgm:layoutNode>
            <dgm:layoutNode name="childTx" styleLbl="bgAccFollowNode1">
              <dgm:varLst>
                <dgm:bulletEnabled val="1"/>
              </dgm:varLst>
              <dgm:alg type="tx">
                <dgm:param type="parTxLTRAlign" val="l"/>
              </dgm:alg>
              <dgm:shape xmlns:r="http://schemas.openxmlformats.org/officeDocument/2006/relationships" type="rect" r:blip="" hideGeom="1">
                <dgm:adjLst/>
              </dgm:shape>
              <dgm:presOf axis="desOrSelf" ptType="node"/>
              <dgm:choose name="Name14">
                <dgm:if name="Name15" func="var" arg="dir" op="equ" val="norm">
                  <dgm:constrLst>
                    <dgm:constr type="primFontSz" val="65"/>
                    <dgm:constr type="lMarg"/>
                  </dgm:constrLst>
                </dgm:if>
                <dgm:else name="Name16">
                  <dgm:constrLst>
                    <dgm:constr type="primFontSz" val="65"/>
                    <dgm:constr type="rMarg"/>
                  </dgm:constrLst>
                </dgm:else>
              </dgm:choose>
              <dgm:ruleLst>
                <dgm:rule type="primFontSz" val="5" fact="NaN" max="NaN"/>
              </dgm:ruleLst>
            </dgm:layoutNode>
          </dgm:layoutNode>
        </dgm:forEach>
      </dgm:layoutNode>
      <dgm:layoutNode name="neg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ircle" styleLbl="node1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lMarg"/>
          <dgm:constr type="rMarg"/>
          <dgm:constr type="tMarg"/>
          <dgm:constr type="bMarg"/>
          <dgm:constr type="h" refType="w"/>
        </dgm:constrLst>
        <dgm:ruleLst>
          <dgm:rule type="primFontSz" val="5" fact="NaN" max="NaN"/>
        </dgm:ruleLst>
      </dgm:layoutNode>
      <dgm:forEach name="Name17" axis="followSib" ptType="sibTrans" cnt="1">
        <dgm:layoutNode name="trans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5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1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1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3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1729B7-7A7F-460D-94A7-B46C27529BCA}" type="datetimeFigureOut">
              <a:rPr lang="en-US" smtClean="0"/>
              <a:t>7/8/2021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B4C4E8-7F41-44F7-9D58-0834E70C4A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505272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189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1729B7-7A7F-460D-94A7-B46C27529BCA}" type="datetimeFigureOut">
              <a:rPr lang="en-US" smtClean="0"/>
              <a:t>7/8/2021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B4C4E8-7F41-44F7-9D58-0834E70C4A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75261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5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189" indent="0">
              <a:buFontTx/>
              <a:buNone/>
              <a:defRPr/>
            </a:lvl2pPr>
            <a:lvl3pPr marL="914377" indent="0">
              <a:buFontTx/>
              <a:buNone/>
              <a:defRPr/>
            </a:lvl3pPr>
            <a:lvl4pPr marL="1371566" indent="0">
              <a:buFontTx/>
              <a:buNone/>
              <a:defRPr/>
            </a:lvl4pPr>
            <a:lvl5pPr marL="1828754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189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1729B7-7A7F-460D-94A7-B46C27529BCA}" type="datetimeFigureOut">
              <a:rPr lang="en-US" smtClean="0"/>
              <a:t>7/8/2021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B4C4E8-7F41-44F7-9D58-0834E70C4A39}" type="slidenum">
              <a:rPr lang="en-US" smtClean="0"/>
              <a:t>‹#›</a:t>
            </a:fld>
            <a:endParaRPr lang="en-US"/>
          </a:p>
        </p:txBody>
      </p:sp>
      <p:sp>
        <p:nvSpPr>
          <p:cNvPr id="20" name="TextBox 19"/>
          <p:cNvSpPr txBox="1"/>
          <p:nvPr/>
        </p:nvSpPr>
        <p:spPr>
          <a:xfrm>
            <a:off x="541871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sz="1800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91996050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189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1729B7-7A7F-460D-94A7-B46C27529BCA}" type="datetimeFigureOut">
              <a:rPr lang="en-US" smtClean="0"/>
              <a:t>7/8/2021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B4C4E8-7F41-44F7-9D58-0834E70C4A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568907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5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189" indent="0">
              <a:buFontTx/>
              <a:buNone/>
              <a:defRPr/>
            </a:lvl2pPr>
            <a:lvl3pPr marL="914377" indent="0">
              <a:buFontTx/>
              <a:buNone/>
              <a:defRPr/>
            </a:lvl3pPr>
            <a:lvl4pPr marL="1371566" indent="0">
              <a:buFontTx/>
              <a:buNone/>
              <a:defRPr/>
            </a:lvl4pPr>
            <a:lvl5pPr marL="1828754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189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1729B7-7A7F-460D-94A7-B46C27529BCA}" type="datetimeFigureOut">
              <a:rPr lang="en-US" smtClean="0"/>
              <a:t>7/8/2021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B4C4E8-7F41-44F7-9D58-0834E70C4A39}" type="slidenum">
              <a:rPr lang="en-US" smtClean="0"/>
              <a:t>‹#›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541871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32171415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189" indent="0">
              <a:buFontTx/>
              <a:buNone/>
              <a:defRPr/>
            </a:lvl2pPr>
            <a:lvl3pPr marL="914377" indent="0">
              <a:buFontTx/>
              <a:buNone/>
              <a:defRPr/>
            </a:lvl3pPr>
            <a:lvl4pPr marL="1371566" indent="0">
              <a:buFontTx/>
              <a:buNone/>
              <a:defRPr/>
            </a:lvl4pPr>
            <a:lvl5pPr marL="1828754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189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1729B7-7A7F-460D-94A7-B46C27529BCA}" type="datetimeFigureOut">
              <a:rPr lang="en-US" smtClean="0"/>
              <a:t>7/8/2021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B4C4E8-7F41-44F7-9D58-0834E70C4A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097255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1729B7-7A7F-460D-94A7-B46C27529BCA}" type="datetimeFigureOut">
              <a:rPr lang="en-US" smtClean="0"/>
              <a:t>7/8/2021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B4C4E8-7F41-44F7-9D58-0834E70C4A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008960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4" y="609601"/>
            <a:ext cx="1304743" cy="5251451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1" cy="525145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1729B7-7A7F-460D-94A7-B46C27529BCA}" type="datetimeFigureOut">
              <a:rPr lang="en-US" smtClean="0"/>
              <a:t>7/8/2021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B4C4E8-7F41-44F7-9D58-0834E70C4A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35360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1729B7-7A7F-460D-94A7-B46C27529BCA}" type="datetimeFigureOut">
              <a:rPr lang="en-US" smtClean="0"/>
              <a:t>7/8/2021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B4C4E8-7F41-44F7-9D58-0834E70C4A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49309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9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189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1729B7-7A7F-460D-94A7-B46C27529BCA}" type="datetimeFigureOut">
              <a:rPr lang="en-US" smtClean="0"/>
              <a:t>7/8/2021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B4C4E8-7F41-44F7-9D58-0834E70C4A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0336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5" y="2160589"/>
            <a:ext cx="4184035" cy="388077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69" y="2160590"/>
            <a:ext cx="4184035" cy="388077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1729B7-7A7F-460D-94A7-B46C27529BCA}" type="datetimeFigureOut">
              <a:rPr lang="en-US" smtClean="0"/>
              <a:t>7/8/2021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B4C4E8-7F41-44F7-9D58-0834E70C4A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44299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6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6" y="2737247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5" y="2737247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1729B7-7A7F-460D-94A7-B46C27529BCA}" type="datetimeFigureOut">
              <a:rPr lang="en-US" smtClean="0"/>
              <a:t>7/8/2021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B4C4E8-7F41-44F7-9D58-0834E70C4A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37562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1320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1729B7-7A7F-460D-94A7-B46C27529BCA}" type="datetimeFigureOut">
              <a:rPr lang="en-US" smtClean="0"/>
              <a:t>7/8/2021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B4C4E8-7F41-44F7-9D58-0834E70C4A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13937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1729B7-7A7F-460D-94A7-B46C27529BCA}" type="datetimeFigureOut">
              <a:rPr lang="en-US" smtClean="0"/>
              <a:t>7/8/2021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B4C4E8-7F41-44F7-9D58-0834E70C4A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1623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2" y="514926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5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51" indent="0">
              <a:buNone/>
              <a:defRPr sz="1400"/>
            </a:lvl2pPr>
            <a:lvl3pPr marL="914104" indent="0">
              <a:buNone/>
              <a:defRPr sz="1200"/>
            </a:lvl3pPr>
            <a:lvl4pPr marL="1371155" indent="0">
              <a:buNone/>
              <a:defRPr sz="1000"/>
            </a:lvl4pPr>
            <a:lvl5pPr marL="1828205" indent="0">
              <a:buNone/>
              <a:defRPr sz="1000"/>
            </a:lvl5pPr>
            <a:lvl6pPr marL="2285258" indent="0">
              <a:buNone/>
              <a:defRPr sz="1000"/>
            </a:lvl6pPr>
            <a:lvl7pPr marL="2742309" indent="0">
              <a:buNone/>
              <a:defRPr sz="1000"/>
            </a:lvl7pPr>
            <a:lvl8pPr marL="3199360" indent="0">
              <a:buNone/>
              <a:defRPr sz="1000"/>
            </a:lvl8pPr>
            <a:lvl9pPr marL="3656411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1729B7-7A7F-460D-94A7-B46C27529BCA}" type="datetimeFigureOut">
              <a:rPr lang="en-US" smtClean="0"/>
              <a:t>7/8/2021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B4C4E8-7F41-44F7-9D58-0834E70C4A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90967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5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189" indent="0">
              <a:buNone/>
              <a:defRPr sz="1600"/>
            </a:lvl2pPr>
            <a:lvl3pPr marL="914377" indent="0">
              <a:buNone/>
              <a:defRPr sz="1600"/>
            </a:lvl3pPr>
            <a:lvl4pPr marL="1371566" indent="0">
              <a:buNone/>
              <a:defRPr sz="1600"/>
            </a:lvl4pPr>
            <a:lvl5pPr marL="1828754" indent="0">
              <a:buNone/>
              <a:defRPr sz="1600"/>
            </a:lvl5pPr>
            <a:lvl6pPr marL="2285943" indent="0">
              <a:buNone/>
              <a:defRPr sz="1600"/>
            </a:lvl6pPr>
            <a:lvl7pPr marL="2743131" indent="0">
              <a:buNone/>
              <a:defRPr sz="1600"/>
            </a:lvl7pPr>
            <a:lvl8pPr marL="3200320" indent="0">
              <a:buNone/>
              <a:defRPr sz="1600"/>
            </a:lvl8pPr>
            <a:lvl9pPr marL="3657509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5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189" indent="0">
              <a:buNone/>
              <a:defRPr sz="1200"/>
            </a:lvl2pPr>
            <a:lvl3pPr marL="914377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1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1729B7-7A7F-460D-94A7-B46C27529BCA}" type="datetimeFigureOut">
              <a:rPr lang="en-US" smtClean="0"/>
              <a:t>7/8/2021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B4C4E8-7F41-44F7-9D58-0834E70C4A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46598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2160590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4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1729B7-7A7F-460D-94A7-B46C27529BCA}" type="datetimeFigureOut">
              <a:rPr lang="en-US" smtClean="0"/>
              <a:t>7/8/2021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5" y="6041364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4" y="6041364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1FB4C4E8-7F41-44F7-9D58-0834E70C4A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82246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60" r:id="rId1"/>
    <p:sldLayoutId id="2147484061" r:id="rId2"/>
    <p:sldLayoutId id="2147484062" r:id="rId3"/>
    <p:sldLayoutId id="2147484063" r:id="rId4"/>
    <p:sldLayoutId id="2147484064" r:id="rId5"/>
    <p:sldLayoutId id="2147484065" r:id="rId6"/>
    <p:sldLayoutId id="2147484066" r:id="rId7"/>
    <p:sldLayoutId id="2147484067" r:id="rId8"/>
    <p:sldLayoutId id="2147484068" r:id="rId9"/>
    <p:sldLayoutId id="2147484069" r:id="rId10"/>
    <p:sldLayoutId id="2147484070" r:id="rId11"/>
    <p:sldLayoutId id="2147484071" r:id="rId12"/>
    <p:sldLayoutId id="2147484072" r:id="rId13"/>
    <p:sldLayoutId id="2147484073" r:id="rId14"/>
    <p:sldLayoutId id="2147484074" r:id="rId15"/>
    <p:sldLayoutId id="2147484075" r:id="rId16"/>
  </p:sldLayoutIdLst>
  <p:txStyles>
    <p:titleStyle>
      <a:lvl1pPr algn="l" defTabSz="457189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891" indent="-342891" algn="l" defTabSz="457189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32" indent="-285744" algn="l" defTabSz="457189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2971" indent="-228594" algn="l" defTabSz="457189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160" indent="-228594" algn="l" defTabSz="457189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349" indent="-228594" algn="l" defTabSz="457189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537" indent="-228594" algn="l" defTabSz="457189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726" indent="-228594" algn="l" defTabSz="457189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8914" indent="-228594" algn="l" defTabSz="457189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103" indent="-228594" algn="l" defTabSz="457189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svg"/><Relationship Id="rId3" Type="http://schemas.openxmlformats.org/officeDocument/2006/relationships/diagramLayout" Target="../diagrams/layout8.xml"/><Relationship Id="rId7" Type="http://schemas.openxmlformats.org/officeDocument/2006/relationships/image" Target="../media/image6.png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7" Type="http://schemas.openxmlformats.org/officeDocument/2006/relationships/image" Target="../media/image24.sv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png"/><Relationship Id="rId5" Type="http://schemas.openxmlformats.org/officeDocument/2006/relationships/image" Target="../media/image22.svg"/><Relationship Id="rId4" Type="http://schemas.openxmlformats.org/officeDocument/2006/relationships/image" Target="../media/image21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oleObject" Target="../embeddings/oleObject1.bin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emf"/><Relationship Id="rId4" Type="http://schemas.openxmlformats.org/officeDocument/2006/relationships/oleObject" Target="../embeddings/oleObject2.bin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3.xml"/><Relationship Id="rId13" Type="http://schemas.openxmlformats.org/officeDocument/2006/relationships/diagramLayout" Target="../diagrams/layout4.xml"/><Relationship Id="rId3" Type="http://schemas.openxmlformats.org/officeDocument/2006/relationships/diagramLayout" Target="../diagrams/layout2.xml"/><Relationship Id="rId7" Type="http://schemas.openxmlformats.org/officeDocument/2006/relationships/diagramData" Target="../diagrams/data3.xml"/><Relationship Id="rId12" Type="http://schemas.openxmlformats.org/officeDocument/2006/relationships/diagramData" Target="../diagrams/data4.xml"/><Relationship Id="rId2" Type="http://schemas.openxmlformats.org/officeDocument/2006/relationships/diagramData" Target="../diagrams/data2.xml"/><Relationship Id="rId16" Type="http://schemas.microsoft.com/office/2007/relationships/diagramDrawing" Target="../diagrams/drawing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11" Type="http://schemas.microsoft.com/office/2007/relationships/diagramDrawing" Target="../diagrams/drawing3.xml"/><Relationship Id="rId5" Type="http://schemas.openxmlformats.org/officeDocument/2006/relationships/diagramColors" Target="../diagrams/colors2.xml"/><Relationship Id="rId15" Type="http://schemas.openxmlformats.org/officeDocument/2006/relationships/diagramColors" Target="../diagrams/colors4.xml"/><Relationship Id="rId10" Type="http://schemas.openxmlformats.org/officeDocument/2006/relationships/diagramColors" Target="../diagrams/colors3.xml"/><Relationship Id="rId4" Type="http://schemas.openxmlformats.org/officeDocument/2006/relationships/diagramQuickStyle" Target="../diagrams/quickStyle2.xml"/><Relationship Id="rId9" Type="http://schemas.openxmlformats.org/officeDocument/2006/relationships/diagramQuickStyle" Target="../diagrams/quickStyle3.xml"/><Relationship Id="rId14" Type="http://schemas.openxmlformats.org/officeDocument/2006/relationships/diagramQuickStyle" Target="../diagrams/quickStyle4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diagramLayout" Target="../diagrams/layout5.xml"/><Relationship Id="rId7" Type="http://schemas.microsoft.com/office/2017/06/relationships/model3d" Target="../media/model3d1.glb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10" Type="http://schemas.openxmlformats.org/officeDocument/2006/relationships/image" Target="../media/image10.svg"/><Relationship Id="rId4" Type="http://schemas.openxmlformats.org/officeDocument/2006/relationships/diagramQuickStyle" Target="../diagrams/quickStyle5.xml"/><Relationship Id="rId9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sv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C3ED10-7081-4584-8905-7243F3002E8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07067" y="1397001"/>
            <a:ext cx="7766936" cy="3937000"/>
          </a:xfrm>
        </p:spPr>
        <p:txBody>
          <a:bodyPr>
            <a:normAutofit/>
          </a:bodyPr>
          <a:lstStyle/>
          <a:p>
            <a:pPr algn="ctr">
              <a:lnSpc>
                <a:spcPct val="90000"/>
              </a:lnSpc>
            </a:pPr>
            <a:br>
              <a:rPr lang="en-US" sz="3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lt-LT" sz="4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Nulinės tolerancijos korupcijai politika</a:t>
            </a:r>
            <a:br>
              <a:rPr lang="en-US" sz="4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en-US" sz="4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lt-LT" sz="4800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„</a:t>
            </a:r>
            <a:r>
              <a:rPr lang="lt-LT" sz="4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skaidresnės veiklos link</a:t>
            </a:r>
            <a:r>
              <a:rPr lang="en-US" sz="4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…</a:t>
            </a:r>
            <a:r>
              <a:rPr lang="lt-LT" sz="4800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“</a:t>
            </a:r>
            <a:b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sz="4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7938783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2" name="Rectangle 18">
            <a:extLst>
              <a:ext uri="{FF2B5EF4-FFF2-40B4-BE49-F238E27FC236}">
                <a16:creationId xmlns:a16="http://schemas.microsoft.com/office/drawing/2014/main" id="{603AE127-802C-459A-A612-DB85B67F0DC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9D0A2A6-B009-4497-89AD-F1918BDF2E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3502" y="665445"/>
            <a:ext cx="3300647" cy="4463889"/>
          </a:xfrm>
        </p:spPr>
        <p:txBody>
          <a:bodyPr anchor="ctr">
            <a:normAutofit/>
          </a:bodyPr>
          <a:lstStyle/>
          <a:p>
            <a:r>
              <a:rPr lang="lt-LT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Būkime iniciatyvūs ir nepamirškime</a:t>
            </a:r>
            <a:endParaRPr lang="en-US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Isosceles Triangle 20">
            <a:extLst>
              <a:ext uri="{FF2B5EF4-FFF2-40B4-BE49-F238E27FC236}">
                <a16:creationId xmlns:a16="http://schemas.microsoft.com/office/drawing/2014/main" id="{9323D83D-50D6-4040-A58B-FCEA340F886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4013200"/>
            <a:ext cx="448733" cy="2844800"/>
          </a:xfrm>
          <a:prstGeom prst="triangle">
            <a:avLst>
              <a:gd name="adj" fmla="val 0"/>
            </a:avLst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1A1FE6BB-DFB2-4080-9B5E-076EF5DDE67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656671" y="1442595"/>
            <a:ext cx="0" cy="39370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947873A-AF35-4A63-BBE6-8534A2F52BF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78919" y="1109146"/>
            <a:ext cx="6341016" cy="4603900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lt-LT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Vadovų pareiga </a:t>
            </a:r>
            <a:r>
              <a:rPr lang="lt-LT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kasdieninis Nulinės tolerancijos korupcijai politikos: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lt-LT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įtvirtinimas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lt-LT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įgyvendinimas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lt-LT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komunikacija su darbuotojais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lt-LT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tinkamo elgesio formavimas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25" name="Isosceles Triangle 24">
            <a:extLst>
              <a:ext uri="{FF2B5EF4-FFF2-40B4-BE49-F238E27FC236}">
                <a16:creationId xmlns:a16="http://schemas.microsoft.com/office/drawing/2014/main" id="{F10FD715-4DCE-4779-B634-EC78315EA21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11364139" y="1"/>
            <a:ext cx="842596" cy="4616289"/>
          </a:xfrm>
          <a:prstGeom prst="triangle">
            <a:avLst>
              <a:gd name="adj" fmla="val 100000"/>
            </a:avLst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72304876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AA767A-8321-4A07-B7BE-2680B2E954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731520"/>
          </a:xfrm>
        </p:spPr>
        <p:txBody>
          <a:bodyPr/>
          <a:lstStyle/>
          <a:p>
            <a:r>
              <a:rPr lang="lt-LT" dirty="0">
                <a:latin typeface="Times New Roman" panose="02020603050405020304" pitchFamily="18" charset="0"/>
                <a:cs typeface="Times New Roman" panose="02020603050405020304" pitchFamily="18" charset="0"/>
              </a:rPr>
              <a:t>Ko tikimės iš organizacijų: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1B4BBA8-C845-42CF-AFF7-2B439614D2B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5" y="1341120"/>
            <a:ext cx="8893386" cy="4700243"/>
          </a:xfrm>
        </p:spPr>
        <p:txBody>
          <a:bodyPr/>
          <a:lstStyle/>
          <a:p>
            <a:pPr marL="0" indent="0" algn="just">
              <a:buNone/>
            </a:pPr>
            <a:r>
              <a:rPr lang="lt-LT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 Nulinės tolerancijos korupcijai nuostatų įgyvendinimo. Šiuo tikslu ŽŪM: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lt-LT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atliks organizacijų apklausą siekdama nustatyti kokius vidaus teisės aktus organizacijos turi parengti / pakeisti;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lt-LT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Iki III </a:t>
            </a:r>
            <a:r>
              <a:rPr lang="lt-LT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ketv</a:t>
            </a:r>
            <a:r>
              <a:rPr lang="lt-LT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pabaigos patvirtins Nulinės tolerancijos korupcijai politikos įgyvendinimo priemonių planą, kuris turės būti įgyvendintas </a:t>
            </a:r>
            <a:r>
              <a:rPr lang="lt-LT" sz="20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iki 2021-12-31.</a:t>
            </a:r>
          </a:p>
          <a:p>
            <a:pPr marL="0" indent="0" algn="just">
              <a:buNone/>
            </a:pPr>
            <a:r>
              <a:rPr lang="lt-LT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 Vadovų lyderystės, nes </a:t>
            </a:r>
            <a:r>
              <a:rPr lang="lt-LT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vadovų asmeninis pavyzdys yra esminis nepakantumo korupcijai kultūros formavimo veiksnys.</a:t>
            </a:r>
            <a:r>
              <a:rPr lang="lt-LT" sz="2000" b="0" i="0" u="none" strike="noStrike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Nuo vadovų požiūrio, supratimo ir elgesio priklauso veiksminga korupci</a:t>
            </a:r>
            <a:r>
              <a:rPr lang="lt-LT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jos </a:t>
            </a:r>
            <a:r>
              <a:rPr lang="lt-LT" sz="2000" b="0" i="0" u="none" strike="noStrike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prevencija.</a:t>
            </a:r>
            <a:endParaRPr lang="lt-LT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lt-LT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3. Darbuotojų įsitraukimo į antikorupcinės aplinkos kūrimą organizacijoje.</a:t>
            </a:r>
          </a:p>
          <a:p>
            <a:pPr marL="0" indent="0" algn="just">
              <a:buNone/>
            </a:pPr>
            <a:r>
              <a:rPr lang="lt-LT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4.  Ne formalaus požiūrio, o  aktyvių veiksmų, kurių dėka veiktume bendros vizijos - </a:t>
            </a:r>
            <a:r>
              <a:rPr lang="lt-LT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nulinės tolerancijos korupcijai aplinka Ministerijoje ir organizacijose, link.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59338491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E80B86A7-A1EC-475B-9166-88902B033A3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9CBB15E-99D0-45C5-B148-37E4F907C8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33502" y="609600"/>
            <a:ext cx="8596668" cy="1320800"/>
          </a:xfrm>
        </p:spPr>
        <p:txBody>
          <a:bodyPr>
            <a:normAutofit/>
          </a:bodyPr>
          <a:lstStyle/>
          <a:p>
            <a:r>
              <a:rPr lang="lt-LT" dirty="0">
                <a:latin typeface="Times New Roman" panose="02020603050405020304" pitchFamily="18" charset="0"/>
                <a:cs typeface="Times New Roman" panose="02020603050405020304" pitchFamily="18" charset="0"/>
              </a:rPr>
              <a:t>Tik veikdami visi kartu mes: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Isosceles Triangle 9">
            <a:extLst>
              <a:ext uri="{FF2B5EF4-FFF2-40B4-BE49-F238E27FC236}">
                <a16:creationId xmlns:a16="http://schemas.microsoft.com/office/drawing/2014/main" id="{C2C29CB1-9F74-4879-A6AF-AEA67B6F1F4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0" y="0"/>
            <a:ext cx="842596" cy="5666154"/>
          </a:xfrm>
          <a:prstGeom prst="triangle">
            <a:avLst>
              <a:gd name="adj" fmla="val 100000"/>
            </a:avLst>
          </a:prstGeom>
          <a:solidFill>
            <a:schemeClr val="accent1">
              <a:alpha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graphicFrame>
        <p:nvGraphicFramePr>
          <p:cNvPr id="5" name="Content Placeholder 4">
            <a:extLst>
              <a:ext uri="{FF2B5EF4-FFF2-40B4-BE49-F238E27FC236}">
                <a16:creationId xmlns:a16="http://schemas.microsoft.com/office/drawing/2014/main" id="{DE86015D-2878-4F16-8D8E-B5E592A354AB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54883271"/>
              </p:ext>
            </p:extLst>
          </p:nvPr>
        </p:nvGraphicFramePr>
        <p:xfrm>
          <a:off x="1086461" y="1564689"/>
          <a:ext cx="10538777" cy="471106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2" name="Isosceles Triangle 11">
            <a:extLst>
              <a:ext uri="{FF2B5EF4-FFF2-40B4-BE49-F238E27FC236}">
                <a16:creationId xmlns:a16="http://schemas.microsoft.com/office/drawing/2014/main" id="{7E2C7115-5336-410C-AD71-0F0952A2E5A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11743267" y="4013200"/>
            <a:ext cx="448733" cy="2844800"/>
          </a:xfrm>
          <a:prstGeom prst="triangle">
            <a:avLst>
              <a:gd name="adj" fmla="val 0"/>
            </a:avLst>
          </a:prstGeom>
          <a:solidFill>
            <a:schemeClr val="accent1">
              <a:alpha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39708872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E80B86A7-A1EC-475B-9166-88902B033A3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21E46AC-CD92-4C54-9C07-FCABFA1A7F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23342" y="451962"/>
            <a:ext cx="8596668" cy="650240"/>
          </a:xfrm>
        </p:spPr>
        <p:txBody>
          <a:bodyPr>
            <a:normAutofit fontScale="90000"/>
          </a:bodyPr>
          <a:lstStyle/>
          <a:p>
            <a:r>
              <a:rPr lang="lt-LT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Paminėti pokyčiai ŽŪM</a:t>
            </a:r>
            <a:br>
              <a:rPr lang="lt-LT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lt-LT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 Viešųjų ir privačių interesų derinimo srityje: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Isosceles Triangle 9">
            <a:extLst>
              <a:ext uri="{FF2B5EF4-FFF2-40B4-BE49-F238E27FC236}">
                <a16:creationId xmlns:a16="http://schemas.microsoft.com/office/drawing/2014/main" id="{C2C29CB1-9F74-4879-A6AF-AEA67B6F1F4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0" y="0"/>
            <a:ext cx="842596" cy="5666154"/>
          </a:xfrm>
          <a:prstGeom prst="triangle">
            <a:avLst>
              <a:gd name="adj" fmla="val 100000"/>
            </a:avLst>
          </a:prstGeom>
          <a:solidFill>
            <a:schemeClr val="accent1">
              <a:alpha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2" name="Isosceles Triangle 11">
            <a:extLst>
              <a:ext uri="{FF2B5EF4-FFF2-40B4-BE49-F238E27FC236}">
                <a16:creationId xmlns:a16="http://schemas.microsoft.com/office/drawing/2014/main" id="{7E2C7115-5336-410C-AD71-0F0952A2E5A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11743267" y="4013200"/>
            <a:ext cx="448733" cy="2844800"/>
          </a:xfrm>
          <a:prstGeom prst="triangle">
            <a:avLst>
              <a:gd name="adj" fmla="val 0"/>
            </a:avLst>
          </a:prstGeom>
          <a:solidFill>
            <a:schemeClr val="accent1">
              <a:alpha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graphicFrame>
        <p:nvGraphicFramePr>
          <p:cNvPr id="7" name="Content Placeholder 6">
            <a:extLst>
              <a:ext uri="{FF2B5EF4-FFF2-40B4-BE49-F238E27FC236}">
                <a16:creationId xmlns:a16="http://schemas.microsoft.com/office/drawing/2014/main" id="{81A5AE1B-26E6-4A98-8856-26339447AA4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76508257"/>
              </p:ext>
            </p:extLst>
          </p:nvPr>
        </p:nvGraphicFramePr>
        <p:xfrm>
          <a:off x="1797844" y="1554163"/>
          <a:ext cx="9632156" cy="493807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19" name="Graphic 18" descr="Exclamation mark with solid fill">
            <a:extLst>
              <a:ext uri="{FF2B5EF4-FFF2-40B4-BE49-F238E27FC236}">
                <a16:creationId xmlns:a16="http://schemas.microsoft.com/office/drawing/2014/main" id="{8676D4F1-8D8F-4BE2-A046-50435A63BEE0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7122160" y="3429000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126073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60C4B9-3F04-4787-B436-EC391EAC7E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2597" y="512976"/>
            <a:ext cx="8596668" cy="579120"/>
          </a:xfrm>
        </p:spPr>
        <p:txBody>
          <a:bodyPr>
            <a:normAutofit/>
          </a:bodyPr>
          <a:lstStyle/>
          <a:p>
            <a:r>
              <a:rPr lang="lt-LT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 Lobistinės veiklos administravimo srityje: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6F682C3B-126B-4542-AD03-0D66235A3F67}"/>
              </a:ext>
            </a:extLst>
          </p:cNvPr>
          <p:cNvSpPr/>
          <p:nvPr/>
        </p:nvSpPr>
        <p:spPr>
          <a:xfrm>
            <a:off x="1061856" y="1659063"/>
            <a:ext cx="3551262" cy="401021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lt-LT" sz="24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Klausimynas - </a:t>
            </a:r>
            <a:r>
              <a:rPr lang="lt-LT" sz="2400" b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papildomas įrankis darbuotojams įsivertinti </a:t>
            </a:r>
            <a:r>
              <a:rPr lang="lt-LT" sz="24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jų atžvilgiu vykdytos lobistinės veiklos teisėtumą</a:t>
            </a:r>
            <a:endParaRPr lang="en-US"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C28B9E68-354C-4541-99DE-D7C80E23ED97}"/>
              </a:ext>
            </a:extLst>
          </p:cNvPr>
          <p:cNvSpPr/>
          <p:nvPr/>
        </p:nvSpPr>
        <p:spPr>
          <a:xfrm>
            <a:off x="5931549" y="1878184"/>
            <a:ext cx="1950720" cy="128016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lt-LT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Dabar </a:t>
            </a: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21F82EB6-41BA-4EB1-B8FC-8988DC17232D}"/>
              </a:ext>
            </a:extLst>
          </p:cNvPr>
          <p:cNvSpPr/>
          <p:nvPr/>
        </p:nvSpPr>
        <p:spPr>
          <a:xfrm>
            <a:off x="5959883" y="3850161"/>
            <a:ext cx="1950720" cy="128016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lt-LT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Nauja</a:t>
            </a: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952A19D6-7BE2-4C59-87FA-B40C83EBFDFF}"/>
              </a:ext>
            </a:extLst>
          </p:cNvPr>
          <p:cNvSpPr/>
          <p:nvPr/>
        </p:nvSpPr>
        <p:spPr>
          <a:xfrm>
            <a:off x="8930634" y="2035278"/>
            <a:ext cx="2199509" cy="81807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t-LT" sz="2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n-US" sz="1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DC85DA01-DEA4-4111-BB8F-9C9AD6562C20}"/>
              </a:ext>
            </a:extLst>
          </p:cNvPr>
          <p:cNvSpPr/>
          <p:nvPr/>
        </p:nvSpPr>
        <p:spPr>
          <a:xfrm>
            <a:off x="8930634" y="4199596"/>
            <a:ext cx="2199509" cy="73435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t-LT" sz="2800" dirty="0">
              <a:solidFill>
                <a:schemeClr val="tx1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4" name="Straight Arrow Connector 3">
            <a:extLst>
              <a:ext uri="{FF2B5EF4-FFF2-40B4-BE49-F238E27FC236}">
                <a16:creationId xmlns:a16="http://schemas.microsoft.com/office/drawing/2014/main" id="{6F622FEA-F4EF-409E-BC4A-74994166F513}"/>
              </a:ext>
            </a:extLst>
          </p:cNvPr>
          <p:cNvCxnSpPr>
            <a:cxnSpLocks/>
          </p:cNvCxnSpPr>
          <p:nvPr/>
        </p:nvCxnSpPr>
        <p:spPr>
          <a:xfrm>
            <a:off x="4741357" y="4614599"/>
            <a:ext cx="1090285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63A1C62C-093C-4636-A77E-4769E118C7C0}"/>
              </a:ext>
            </a:extLst>
          </p:cNvPr>
          <p:cNvCxnSpPr>
            <a:cxnSpLocks/>
          </p:cNvCxnSpPr>
          <p:nvPr/>
        </p:nvCxnSpPr>
        <p:spPr>
          <a:xfrm>
            <a:off x="4741357" y="2488807"/>
            <a:ext cx="1090285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AC8396E9-BBF7-4B6C-B607-C90F2ABF7EE2}"/>
              </a:ext>
            </a:extLst>
          </p:cNvPr>
          <p:cNvCxnSpPr>
            <a:cxnSpLocks/>
          </p:cNvCxnSpPr>
          <p:nvPr/>
        </p:nvCxnSpPr>
        <p:spPr>
          <a:xfrm>
            <a:off x="7910603" y="2488807"/>
            <a:ext cx="955849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77FA893B-348B-42E9-A29D-297EB9311368}"/>
              </a:ext>
            </a:extLst>
          </p:cNvPr>
          <p:cNvCxnSpPr>
            <a:cxnSpLocks/>
          </p:cNvCxnSpPr>
          <p:nvPr/>
        </p:nvCxnSpPr>
        <p:spPr>
          <a:xfrm>
            <a:off x="7991762" y="4566772"/>
            <a:ext cx="874690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Graphic 10" descr="Clipboard Checked with solid fill">
            <a:extLst>
              <a:ext uri="{FF2B5EF4-FFF2-40B4-BE49-F238E27FC236}">
                <a16:creationId xmlns:a16="http://schemas.microsoft.com/office/drawing/2014/main" id="{BE1B24E5-7E1A-4D49-AA62-2F7E5338E83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380287" y="1644307"/>
            <a:ext cx="914400" cy="914400"/>
          </a:xfrm>
          <a:prstGeom prst="rect">
            <a:avLst/>
          </a:prstGeom>
        </p:spPr>
      </p:pic>
      <p:pic>
        <p:nvPicPr>
          <p:cNvPr id="5" name="Graphic 4" descr="Checkmark with solid fill">
            <a:extLst>
              <a:ext uri="{FF2B5EF4-FFF2-40B4-BE49-F238E27FC236}">
                <a16:creationId xmlns:a16="http://schemas.microsoft.com/office/drawing/2014/main" id="{5DF30135-CC6C-45D5-AEBE-86F462D9973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9670026" y="4056418"/>
            <a:ext cx="914400" cy="914400"/>
          </a:xfrm>
          <a:prstGeom prst="rect">
            <a:avLst/>
          </a:prstGeom>
        </p:spPr>
      </p:pic>
      <p:pic>
        <p:nvPicPr>
          <p:cNvPr id="14" name="Graphic 13" descr="Badge Cross outline">
            <a:extLst>
              <a:ext uri="{FF2B5EF4-FFF2-40B4-BE49-F238E27FC236}">
                <a16:creationId xmlns:a16="http://schemas.microsoft.com/office/drawing/2014/main" id="{AFB8C5B6-9122-4465-A986-014A15812DC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9573188" y="1987113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966539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546CF29-FF33-4D9E-83BB-53C4631A030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lt-LT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</a:t>
            </a:r>
          </a:p>
          <a:p>
            <a:pPr marL="0" indent="0" algn="ctr">
              <a:buNone/>
            </a:pPr>
            <a:r>
              <a:rPr lang="lt-LT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Ačiū už dėmesį</a:t>
            </a:r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2366216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603AE127-802C-459A-A612-DB85B67F0DC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61A6226-A3C7-48C4-A7B2-D3EC2B6E8B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43950" y="1179153"/>
            <a:ext cx="3300647" cy="4463889"/>
          </a:xfrm>
        </p:spPr>
        <p:txBody>
          <a:bodyPr anchor="ctr">
            <a:normAutofit/>
          </a:bodyPr>
          <a:lstStyle/>
          <a:p>
            <a:pPr>
              <a:lnSpc>
                <a:spcPct val="90000"/>
              </a:lnSpc>
            </a:pPr>
            <a:r>
              <a:rPr lang="lt-LT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Nulinės tolerancijos korupcijai politika</a:t>
            </a:r>
            <a:r>
              <a:rPr lang="en-US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lt-LT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yra </a:t>
            </a:r>
            <a:r>
              <a:rPr lang="lt-LT" sz="31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ilgalaikis, kompleksinis dokumentas</a:t>
            </a:r>
            <a:r>
              <a:rPr lang="en-US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lt-LT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taikomas</a:t>
            </a:r>
            <a:r>
              <a:rPr lang="en-US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lt-LT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ŽŪM ir</a:t>
            </a:r>
            <a:r>
              <a:rPr lang="en-US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lt-LT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organizacijoms</a:t>
            </a:r>
            <a:br>
              <a:rPr lang="lt-LT" sz="31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sz="3100" dirty="0"/>
          </a:p>
        </p:txBody>
      </p:sp>
      <p:sp>
        <p:nvSpPr>
          <p:cNvPr id="10" name="Isosceles Triangle 9">
            <a:extLst>
              <a:ext uri="{FF2B5EF4-FFF2-40B4-BE49-F238E27FC236}">
                <a16:creationId xmlns:a16="http://schemas.microsoft.com/office/drawing/2014/main" id="{9323D83D-50D6-4040-A58B-FCEA340F886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4013200"/>
            <a:ext cx="448733" cy="2844800"/>
          </a:xfrm>
          <a:prstGeom prst="triangle">
            <a:avLst>
              <a:gd name="adj" fmla="val 0"/>
            </a:avLst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1A1FE6BB-DFB2-4080-9B5E-076EF5DDE67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656671" y="1442595"/>
            <a:ext cx="0" cy="39370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9348599-8FB3-43E1-8788-9FB52EDDC10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78919" y="1109146"/>
            <a:ext cx="6341016" cy="4603900"/>
          </a:xfrm>
        </p:spPr>
        <p:txBody>
          <a:bodyPr anchor="ctr">
            <a:normAutofit fontScale="92500"/>
          </a:bodyPr>
          <a:lstStyle/>
          <a:p>
            <a:pPr marL="0" indent="0" algn="just">
              <a:spcBef>
                <a:spcPts val="0"/>
              </a:spcBef>
              <a:buNone/>
            </a:pPr>
            <a:endParaRPr lang="lt-LT" sz="2400" b="1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indent="0" algn="just">
              <a:spcBef>
                <a:spcPts val="0"/>
              </a:spcBef>
              <a:buNone/>
            </a:pPr>
            <a:r>
              <a:rPr lang="lt-LT" sz="2400" b="1">
                <a:latin typeface="Times New Roman" panose="02020603050405020304" pitchFamily="18" charset="0"/>
                <a:ea typeface="Times New Roman" panose="02020603050405020304" pitchFamily="18" charset="0"/>
              </a:rPr>
              <a:t>Vizija</a:t>
            </a:r>
            <a:r>
              <a:rPr lang="lt-LT" sz="240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lt-LT" sz="2400">
                <a:latin typeface="Times New Roman" panose="02020603050405020304" pitchFamily="18" charset="0"/>
                <a:ea typeface="SimSun" panose="02010600030101010101" pitchFamily="2" charset="-122"/>
              </a:rPr>
              <a:t>–</a:t>
            </a:r>
            <a:r>
              <a:rPr lang="lt-LT" sz="2400">
                <a:latin typeface="Times New Roman" panose="02020603050405020304" pitchFamily="18" charset="0"/>
                <a:ea typeface="Times New Roman" panose="02020603050405020304" pitchFamily="18" charset="0"/>
              </a:rPr>
              <a:t> nulinės tolerancijos korupcijai aplinka ŽŪM ir ŽŪM </a:t>
            </a:r>
            <a:r>
              <a:rPr lang="lt-LT" sz="2400">
                <a:latin typeface="Times New Roman" panose="02020603050405020304" pitchFamily="18" charset="0"/>
                <a:cs typeface="Times New Roman" panose="02020603050405020304" pitchFamily="18" charset="0"/>
              </a:rPr>
              <a:t>valdymo srities įstaigose, valstybės valdomose įmonėse (toliau</a:t>
            </a:r>
            <a:r>
              <a:rPr lang="lt-LT" sz="2400">
                <a:latin typeface="Times New Roman" panose="02020603050405020304" pitchFamily="18" charset="0"/>
                <a:ea typeface="Times New Roman" panose="02020603050405020304" pitchFamily="18" charset="0"/>
              </a:rPr>
              <a:t> –</a:t>
            </a:r>
            <a:r>
              <a:rPr lang="lt-LT" sz="2400">
                <a:latin typeface="Times New Roman" panose="02020603050405020304" pitchFamily="18" charset="0"/>
                <a:cs typeface="Times New Roman" panose="02020603050405020304" pitchFamily="18" charset="0"/>
              </a:rPr>
              <a:t> organizacijos);</a:t>
            </a:r>
            <a:r>
              <a:rPr lang="lt-LT" sz="2400" i="1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lt-LT" sz="24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spcBef>
                <a:spcPts val="0"/>
              </a:spcBef>
              <a:buNone/>
            </a:pPr>
            <a:r>
              <a:rPr lang="lt-LT" sz="24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0" indent="0" algn="just">
              <a:spcBef>
                <a:spcPts val="0"/>
              </a:spcBef>
              <a:buNone/>
            </a:pPr>
            <a:r>
              <a:rPr lang="lt-LT" sz="2400" b="1">
                <a:latin typeface="Times New Roman" panose="02020603050405020304" pitchFamily="18" charset="0"/>
                <a:ea typeface="Times New Roman" panose="02020603050405020304" pitchFamily="18" charset="0"/>
              </a:rPr>
              <a:t>Misija</a:t>
            </a:r>
            <a:r>
              <a:rPr lang="lt-LT" sz="2400">
                <a:latin typeface="Times New Roman" panose="02020603050405020304" pitchFamily="18" charset="0"/>
                <a:ea typeface="Times New Roman" panose="02020603050405020304" pitchFamily="18" charset="0"/>
              </a:rPr>
              <a:t> – įgyvendinti patikimą kompleksiškų veiksmų ir priemonių sistemą korupcijos prevencijos srityje;</a:t>
            </a:r>
          </a:p>
          <a:p>
            <a:pPr marL="0" indent="0" algn="just">
              <a:spcBef>
                <a:spcPts val="0"/>
              </a:spcBef>
              <a:buNone/>
            </a:pPr>
            <a:endParaRPr lang="en-US" sz="240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lt-LT" sz="2400" b="1">
                <a:latin typeface="Times New Roman" panose="02020603050405020304" pitchFamily="18" charset="0"/>
                <a:ea typeface="Times New Roman" panose="02020603050405020304" pitchFamily="18" charset="0"/>
              </a:rPr>
              <a:t>Tikslas</a:t>
            </a:r>
            <a:r>
              <a:rPr lang="lt-LT" sz="2400">
                <a:latin typeface="Times New Roman" panose="02020603050405020304" pitchFamily="18" charset="0"/>
                <a:ea typeface="Times New Roman" panose="02020603050405020304" pitchFamily="18" charset="0"/>
              </a:rPr>
              <a:t> – užtikrinti, kad Ministerijoje, organizacijoje vykdoma veikla ir elgsena atitiktų teisės aktų reikalavimus, aukščiausius patikimumo, sąžiningumo, skaidrumo ir etikos standartus.</a:t>
            </a:r>
          </a:p>
          <a:p>
            <a:endParaRPr lang="en-US" dirty="0"/>
          </a:p>
        </p:txBody>
      </p:sp>
      <p:sp>
        <p:nvSpPr>
          <p:cNvPr id="14" name="Isosceles Triangle 13">
            <a:extLst>
              <a:ext uri="{FF2B5EF4-FFF2-40B4-BE49-F238E27FC236}">
                <a16:creationId xmlns:a16="http://schemas.microsoft.com/office/drawing/2014/main" id="{F10FD715-4DCE-4779-B634-EC78315EA21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11364139" y="1"/>
            <a:ext cx="842596" cy="4616289"/>
          </a:xfrm>
          <a:prstGeom prst="triangle">
            <a:avLst>
              <a:gd name="adj" fmla="val 100000"/>
            </a:avLst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33529885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8" name="Rectangle 17">
            <a:extLst>
              <a:ext uri="{FF2B5EF4-FFF2-40B4-BE49-F238E27FC236}">
                <a16:creationId xmlns:a16="http://schemas.microsoft.com/office/drawing/2014/main" id="{9F4444CE-BC8D-4D61-B303-4C05614E62A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93E6FB8-37C8-403E-9F80-D9459920A9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97251" y="364336"/>
            <a:ext cx="10197494" cy="670560"/>
          </a:xfrm>
        </p:spPr>
        <p:txBody>
          <a:bodyPr>
            <a:normAutofit/>
          </a:bodyPr>
          <a:lstStyle/>
          <a:p>
            <a:r>
              <a:rPr lang="lt-LT" dirty="0">
                <a:latin typeface="Times New Roman" panose="02020603050405020304" pitchFamily="18" charset="0"/>
                <a:cs typeface="Times New Roman" panose="02020603050405020304" pitchFamily="18" charset="0"/>
              </a:rPr>
              <a:t>Pokyčius skatinančios priežastys 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Isosceles Triangle 19">
            <a:extLst>
              <a:ext uri="{FF2B5EF4-FFF2-40B4-BE49-F238E27FC236}">
                <a16:creationId xmlns:a16="http://schemas.microsoft.com/office/drawing/2014/main" id="{73772B81-181F-48B7-8826-4D9686D15DF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0" y="0"/>
            <a:ext cx="842596" cy="5666154"/>
          </a:xfrm>
          <a:prstGeom prst="triangle">
            <a:avLst>
              <a:gd name="adj" fmla="val 100000"/>
            </a:avLst>
          </a:prstGeom>
          <a:solidFill>
            <a:schemeClr val="accent1">
              <a:alpha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2" name="Isosceles Triangle 21">
            <a:extLst>
              <a:ext uri="{FF2B5EF4-FFF2-40B4-BE49-F238E27FC236}">
                <a16:creationId xmlns:a16="http://schemas.microsoft.com/office/drawing/2014/main" id="{B2205F6E-03C6-4E92-877C-E2482F6599A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11743267" y="4013200"/>
            <a:ext cx="448733" cy="2844800"/>
          </a:xfrm>
          <a:prstGeom prst="triangle">
            <a:avLst>
              <a:gd name="adj" fmla="val 0"/>
            </a:avLst>
          </a:prstGeom>
          <a:solidFill>
            <a:schemeClr val="accent1">
              <a:alpha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1C7625C5-08B2-41CA-B40A-6F5D98CCCDA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55721" y="1140841"/>
            <a:ext cx="8680553" cy="541970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lt-LT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Lietuvos korupcijos žemėlapio duomenys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  <a:r>
              <a:rPr lang="lt-LT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korupcijos paplitimas ministerijose </a:t>
            </a:r>
            <a:r>
              <a:rPr lang="lt-LT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(N=1006) gyventojų nuomone (2020 m.):</a:t>
            </a:r>
            <a:endParaRPr lang="en-US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11" name="Object 4">
            <a:extLst>
              <a:ext uri="{FF2B5EF4-FFF2-40B4-BE49-F238E27FC236}">
                <a16:creationId xmlns:a16="http://schemas.microsoft.com/office/drawing/2014/main" id="{7419505C-C240-44C9-BB2A-A51BE4356082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53381968"/>
              </p:ext>
            </p:extLst>
          </p:nvPr>
        </p:nvGraphicFramePr>
        <p:xfrm>
          <a:off x="1805636" y="1788756"/>
          <a:ext cx="5399087" cy="472414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Worksheet" r:id="rId2" imgW="5533977" imgH="3924490" progId="Excel.Sheet.8">
                  <p:embed/>
                </p:oleObj>
              </mc:Choice>
              <mc:Fallback>
                <p:oleObj name="Worksheet" r:id="rId2" imgW="5533977" imgH="3924490" progId="Excel.Sheet.8">
                  <p:embed/>
                  <p:pic>
                    <p:nvPicPr>
                      <p:cNvPr id="107525" name="Object 4">
                        <a:extLst>
                          <a:ext uri="{FF2B5EF4-FFF2-40B4-BE49-F238E27FC236}">
                            <a16:creationId xmlns:a16="http://schemas.microsoft.com/office/drawing/2014/main" id="{3048BB03-7B89-4892-83FE-B7EC8248D484}"/>
                          </a:ext>
                        </a:extLst>
                      </p:cNvPr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05636" y="1788756"/>
                        <a:ext cx="5399087" cy="472414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Object 5">
            <a:extLst>
              <a:ext uri="{FF2B5EF4-FFF2-40B4-BE49-F238E27FC236}">
                <a16:creationId xmlns:a16="http://schemas.microsoft.com/office/drawing/2014/main" id="{EE467558-EB1B-4215-9DDF-EA6B6CD88F2B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4343414"/>
              </p:ext>
            </p:extLst>
          </p:nvPr>
        </p:nvGraphicFramePr>
        <p:xfrm>
          <a:off x="7745340" y="1840409"/>
          <a:ext cx="1860550" cy="421207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Worksheet" r:id="rId4" imgW="2447877" imgH="3848195" progId="Excel.Sheet.8">
                  <p:embed/>
                </p:oleObj>
              </mc:Choice>
              <mc:Fallback>
                <p:oleObj name="Worksheet" r:id="rId4" imgW="2447877" imgH="3848195" progId="Excel.Sheet.8">
                  <p:embed/>
                  <p:pic>
                    <p:nvPicPr>
                      <p:cNvPr id="107526" name="Object 5">
                        <a:extLst>
                          <a:ext uri="{FF2B5EF4-FFF2-40B4-BE49-F238E27FC236}">
                            <a16:creationId xmlns:a16="http://schemas.microsoft.com/office/drawing/2014/main" id="{9C3D959E-CF45-4B35-90C8-72B379F39F2E}"/>
                          </a:ext>
                        </a:extLst>
                      </p:cNvPr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745340" y="1840409"/>
                        <a:ext cx="1860550" cy="421207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Text Box 8">
            <a:extLst>
              <a:ext uri="{FF2B5EF4-FFF2-40B4-BE49-F238E27FC236}">
                <a16:creationId xmlns:a16="http://schemas.microsoft.com/office/drawing/2014/main" id="{32E01DD5-CF75-4106-B681-68D4E5ED812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713737" y="5958793"/>
            <a:ext cx="90805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lt-LT" altLang="en-US" sz="1600" dirty="0"/>
              <a:t>vidurkis</a:t>
            </a:r>
            <a:endParaRPr lang="en-US" altLang="en-US" sz="1600" dirty="0"/>
          </a:p>
        </p:txBody>
      </p:sp>
    </p:spTree>
    <p:extLst>
      <p:ext uri="{BB962C8B-B14F-4D97-AF65-F5344CB8AC3E}">
        <p14:creationId xmlns:p14="http://schemas.microsoft.com/office/powerpoint/2010/main" val="134734867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E80B86A7-A1EC-475B-9166-88902B033A3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Isosceles Triangle 13">
            <a:extLst>
              <a:ext uri="{FF2B5EF4-FFF2-40B4-BE49-F238E27FC236}">
                <a16:creationId xmlns:a16="http://schemas.microsoft.com/office/drawing/2014/main" id="{C2C29CB1-9F74-4879-A6AF-AEA67B6F1F4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0" y="0"/>
            <a:ext cx="842596" cy="5666154"/>
          </a:xfrm>
          <a:prstGeom prst="triangle">
            <a:avLst>
              <a:gd name="adj" fmla="val 100000"/>
            </a:avLst>
          </a:prstGeom>
          <a:solidFill>
            <a:schemeClr val="accent1">
              <a:alpha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347E1CA4-C620-4217-993A-B2E66BCB7F6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40830" y="501501"/>
            <a:ext cx="10520736" cy="555173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lt-LT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2020 metais Lietuvos korupcijos žemėlapyje </a:t>
            </a:r>
            <a:r>
              <a:rPr lang="lt-LT" sz="20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stebimos kyšininkavimo mažėjimo tendencijos, bet </a:t>
            </a:r>
            <a:r>
              <a:rPr lang="lt-LT" sz="2000" b="1" dirty="0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korupcijos problema išlieka aktuali:</a:t>
            </a:r>
            <a:endParaRPr lang="en-US" sz="2000" dirty="0"/>
          </a:p>
        </p:txBody>
      </p:sp>
      <p:sp>
        <p:nvSpPr>
          <p:cNvPr id="16" name="Isosceles Triangle 15">
            <a:extLst>
              <a:ext uri="{FF2B5EF4-FFF2-40B4-BE49-F238E27FC236}">
                <a16:creationId xmlns:a16="http://schemas.microsoft.com/office/drawing/2014/main" id="{7E2C7115-5336-410C-AD71-0F0952A2E5A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11743267" y="4013200"/>
            <a:ext cx="448733" cy="2844800"/>
          </a:xfrm>
          <a:prstGeom prst="triangle">
            <a:avLst>
              <a:gd name="adj" fmla="val 0"/>
            </a:avLst>
          </a:prstGeom>
          <a:solidFill>
            <a:schemeClr val="accent1">
              <a:alpha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8DAEE555-BC4F-4FC6-8DE7-A30A44B1FA8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69116" y="1229377"/>
            <a:ext cx="6691444" cy="55676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535683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E80B86A7-A1EC-475B-9166-88902B033A3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4B3C829-D631-4E69-AB80-AC3A1988CF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0469" y="530245"/>
            <a:ext cx="3553808" cy="725214"/>
          </a:xfrm>
        </p:spPr>
        <p:txBody>
          <a:bodyPr>
            <a:normAutofit/>
          </a:bodyPr>
          <a:lstStyle/>
          <a:p>
            <a:r>
              <a:rPr lang="lt-LT" dirty="0">
                <a:latin typeface="Times New Roman" panose="02020603050405020304" pitchFamily="18" charset="0"/>
                <a:cs typeface="Times New Roman" panose="02020603050405020304" pitchFamily="18" charset="0"/>
              </a:rPr>
              <a:t>Ko siekiame: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Isosceles Triangle 9">
            <a:extLst>
              <a:ext uri="{FF2B5EF4-FFF2-40B4-BE49-F238E27FC236}">
                <a16:creationId xmlns:a16="http://schemas.microsoft.com/office/drawing/2014/main" id="{C2C29CB1-9F74-4879-A6AF-AEA67B6F1F4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0" y="0"/>
            <a:ext cx="842596" cy="5666154"/>
          </a:xfrm>
          <a:prstGeom prst="triangle">
            <a:avLst>
              <a:gd name="adj" fmla="val 100000"/>
            </a:avLst>
          </a:prstGeom>
          <a:solidFill>
            <a:schemeClr val="accent1">
              <a:alpha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2" name="Isosceles Triangle 11">
            <a:extLst>
              <a:ext uri="{FF2B5EF4-FFF2-40B4-BE49-F238E27FC236}">
                <a16:creationId xmlns:a16="http://schemas.microsoft.com/office/drawing/2014/main" id="{7E2C7115-5336-410C-AD71-0F0952A2E5A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11743267" y="4013200"/>
            <a:ext cx="448733" cy="2844800"/>
          </a:xfrm>
          <a:prstGeom prst="triangle">
            <a:avLst>
              <a:gd name="adj" fmla="val 0"/>
            </a:avLst>
          </a:prstGeom>
          <a:solidFill>
            <a:schemeClr val="accent1">
              <a:alpha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graphicFrame>
        <p:nvGraphicFramePr>
          <p:cNvPr id="11" name="Content Placeholder 10">
            <a:extLst>
              <a:ext uri="{FF2B5EF4-FFF2-40B4-BE49-F238E27FC236}">
                <a16:creationId xmlns:a16="http://schemas.microsoft.com/office/drawing/2014/main" id="{D60AED25-4EA1-4BFD-9376-FE20483B62D3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78850043"/>
              </p:ext>
            </p:extLst>
          </p:nvPr>
        </p:nvGraphicFramePr>
        <p:xfrm>
          <a:off x="2494922" y="530245"/>
          <a:ext cx="8596312" cy="586039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34554054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002F8B-62AB-43F7-8626-12364A4A15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950" y="123203"/>
            <a:ext cx="8596668" cy="560832"/>
          </a:xfrm>
        </p:spPr>
        <p:txBody>
          <a:bodyPr>
            <a:normAutofit fontScale="90000"/>
          </a:bodyPr>
          <a:lstStyle/>
          <a:p>
            <a:r>
              <a:rPr lang="lt-LT" dirty="0">
                <a:latin typeface="Times New Roman" panose="02020603050405020304" pitchFamily="18" charset="0"/>
                <a:cs typeface="Times New Roman" panose="02020603050405020304" pitchFamily="18" charset="0"/>
              </a:rPr>
              <a:t>Esminiai pokyčiai nuo 2021-09-01:</a:t>
            </a:r>
            <a:endParaRPr lang="en-US" dirty="0"/>
          </a:p>
        </p:txBody>
      </p:sp>
      <p:graphicFrame>
        <p:nvGraphicFramePr>
          <p:cNvPr id="7" name="Content Placeholder 6">
            <a:extLst>
              <a:ext uri="{FF2B5EF4-FFF2-40B4-BE49-F238E27FC236}">
                <a16:creationId xmlns:a16="http://schemas.microsoft.com/office/drawing/2014/main" id="{708C20B9-0D40-43E2-BC75-26746C504537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46967271"/>
              </p:ext>
            </p:extLst>
          </p:nvPr>
        </p:nvGraphicFramePr>
        <p:xfrm>
          <a:off x="365479" y="1465757"/>
          <a:ext cx="11089122" cy="176553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8" name="Rectangle 7">
            <a:extLst>
              <a:ext uri="{FF2B5EF4-FFF2-40B4-BE49-F238E27FC236}">
                <a16:creationId xmlns:a16="http://schemas.microsoft.com/office/drawing/2014/main" id="{383A185D-E2E9-4A2B-A310-3B50EB3FC4D4}"/>
              </a:ext>
            </a:extLst>
          </p:cNvPr>
          <p:cNvSpPr/>
          <p:nvPr/>
        </p:nvSpPr>
        <p:spPr>
          <a:xfrm>
            <a:off x="3577268" y="766841"/>
            <a:ext cx="5196486" cy="52546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lt-LT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Taikymo sritis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9" name="Diagram 8">
            <a:extLst>
              <a:ext uri="{FF2B5EF4-FFF2-40B4-BE49-F238E27FC236}">
                <a16:creationId xmlns:a16="http://schemas.microsoft.com/office/drawing/2014/main" id="{DC97A97A-D5DB-44BE-B8F9-DC6F77E948D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255645838"/>
              </p:ext>
            </p:extLst>
          </p:nvPr>
        </p:nvGraphicFramePr>
        <p:xfrm>
          <a:off x="-703699" y="3231290"/>
          <a:ext cx="10459722" cy="272862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88A54561-70BB-449B-9AAF-5DF76FF38320}"/>
              </a:ext>
            </a:extLst>
          </p:cNvPr>
          <p:cNvCxnSpPr>
            <a:cxnSpLocks/>
          </p:cNvCxnSpPr>
          <p:nvPr/>
        </p:nvCxnSpPr>
        <p:spPr>
          <a:xfrm>
            <a:off x="4940269" y="1315582"/>
            <a:ext cx="0" cy="22009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0754AB65-427A-4B6B-829E-3362959C2FAF}"/>
              </a:ext>
            </a:extLst>
          </p:cNvPr>
          <p:cNvCxnSpPr>
            <a:cxnSpLocks/>
          </p:cNvCxnSpPr>
          <p:nvPr/>
        </p:nvCxnSpPr>
        <p:spPr>
          <a:xfrm>
            <a:off x="8332748" y="1328980"/>
            <a:ext cx="0" cy="22009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20" name="Diagram 19">
            <a:extLst>
              <a:ext uri="{FF2B5EF4-FFF2-40B4-BE49-F238E27FC236}">
                <a16:creationId xmlns:a16="http://schemas.microsoft.com/office/drawing/2014/main" id="{5543FC9F-01C0-4B3E-86EC-773A5E1CEDE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84897130"/>
              </p:ext>
            </p:extLst>
          </p:nvPr>
        </p:nvGraphicFramePr>
        <p:xfrm>
          <a:off x="6317696" y="3734704"/>
          <a:ext cx="5819844" cy="238439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2" r:lo="rId13" r:qs="rId14" r:cs="rId15"/>
          </a:graphicData>
        </a:graphic>
      </p:graphicFrame>
      <p:sp>
        <p:nvSpPr>
          <p:cNvPr id="22" name="Rectangle 21">
            <a:extLst>
              <a:ext uri="{FF2B5EF4-FFF2-40B4-BE49-F238E27FC236}">
                <a16:creationId xmlns:a16="http://schemas.microsoft.com/office/drawing/2014/main" id="{1CF7C8C1-C075-4549-AD3B-D01FA8FEBD11}"/>
              </a:ext>
            </a:extLst>
          </p:cNvPr>
          <p:cNvSpPr/>
          <p:nvPr/>
        </p:nvSpPr>
        <p:spPr>
          <a:xfrm>
            <a:off x="6358106" y="6148302"/>
            <a:ext cx="5459001" cy="561597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indent="0">
              <a:spcBef>
                <a:spcPts val="0"/>
              </a:spcBef>
              <a:spcAft>
                <a:spcPts val="0"/>
              </a:spcAft>
            </a:pPr>
            <a:r>
              <a:rPr lang="lt-LT" sz="1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* Įtvirtintas </a:t>
            </a:r>
            <a:r>
              <a:rPr lang="lt-LT" sz="12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vadovų lyderystės principas </a:t>
            </a:r>
            <a:r>
              <a:rPr lang="lt-LT" sz="1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korupcijos prevencijos srityje;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0" marR="0" indent="0">
              <a:spcBef>
                <a:spcPts val="0"/>
              </a:spcBef>
              <a:spcAft>
                <a:spcPts val="0"/>
              </a:spcAft>
            </a:pPr>
            <a:r>
              <a:rPr lang="lt-LT" sz="1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* Nustatomi </a:t>
            </a:r>
            <a:r>
              <a:rPr lang="lt-LT" sz="12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bendri</a:t>
            </a:r>
            <a:r>
              <a:rPr lang="lt-LT" sz="1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ŽŪM ir organizacijų atsparumo korupcijai </a:t>
            </a:r>
            <a:r>
              <a:rPr lang="lt-LT" sz="12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principai, korupcijos prevencijos priemonės</a:t>
            </a:r>
            <a:r>
              <a:rPr lang="lt-LT" sz="11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11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D18BEB30-9F0B-489A-A1E4-AC7B779AA13C}"/>
              </a:ext>
            </a:extLst>
          </p:cNvPr>
          <p:cNvSpPr/>
          <p:nvPr/>
        </p:nvSpPr>
        <p:spPr>
          <a:xfrm>
            <a:off x="630950" y="6091159"/>
            <a:ext cx="4785191" cy="532543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indent="0">
              <a:spcBef>
                <a:spcPts val="0"/>
              </a:spcBef>
              <a:spcAft>
                <a:spcPts val="0"/>
              </a:spcAft>
            </a:pPr>
            <a:r>
              <a:rPr lang="lt-LT" sz="1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* Nustatytos bendrosios ŽŪM korupcijos netoleravimo nuostatos, korupcijos prevencijos priemonės.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5995635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4E179A-8E54-4F05-B851-B51B846CF7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507" y="213224"/>
            <a:ext cx="8596668" cy="602751"/>
          </a:xfrm>
        </p:spPr>
        <p:txBody>
          <a:bodyPr>
            <a:normAutofit fontScale="90000"/>
          </a:bodyPr>
          <a:lstStyle/>
          <a:p>
            <a:r>
              <a:rPr lang="lt-LT" dirty="0">
                <a:latin typeface="Times New Roman" panose="02020603050405020304" pitchFamily="18" charset="0"/>
                <a:cs typeface="Times New Roman" panose="02020603050405020304" pitchFamily="18" charset="0"/>
              </a:rPr>
              <a:t>Dovanų sritis: 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6" name="Content Placeholder 5">
            <a:extLst>
              <a:ext uri="{FF2B5EF4-FFF2-40B4-BE49-F238E27FC236}">
                <a16:creationId xmlns:a16="http://schemas.microsoft.com/office/drawing/2014/main" id="{4E03336C-1BFF-455F-8373-2E39AA8E07E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98376089"/>
              </p:ext>
            </p:extLst>
          </p:nvPr>
        </p:nvGraphicFramePr>
        <p:xfrm>
          <a:off x="2238793" y="1684338"/>
          <a:ext cx="8596312" cy="348932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Rectangle 6">
            <a:extLst>
              <a:ext uri="{FF2B5EF4-FFF2-40B4-BE49-F238E27FC236}">
                <a16:creationId xmlns:a16="http://schemas.microsoft.com/office/drawing/2014/main" id="{59F6DB18-4A28-4DDB-AF1D-BDE03B79476D}"/>
              </a:ext>
            </a:extLst>
          </p:cNvPr>
          <p:cNvSpPr/>
          <p:nvPr/>
        </p:nvSpPr>
        <p:spPr>
          <a:xfrm>
            <a:off x="3172264" y="757433"/>
            <a:ext cx="5866543" cy="60773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lt-LT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Galima teikti ir priimti</a:t>
            </a: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74EFB04A-91AF-4F0F-907B-26B277E71211}"/>
              </a:ext>
            </a:extLst>
          </p:cNvPr>
          <p:cNvSpPr/>
          <p:nvPr/>
        </p:nvSpPr>
        <p:spPr>
          <a:xfrm>
            <a:off x="803632" y="5595966"/>
            <a:ext cx="4706150" cy="60758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lt-LT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* ŽŪM intraneto svetainėje registruojamos dovanos, kurių vertė didesnė kaip 150 eurų.</a:t>
            </a:r>
            <a:endParaRPr lang="en-US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1E38E7C4-1DCA-4017-BE29-99C81A3665F5}"/>
              </a:ext>
            </a:extLst>
          </p:cNvPr>
          <p:cNvSpPr/>
          <p:nvPr/>
        </p:nvSpPr>
        <p:spPr>
          <a:xfrm>
            <a:off x="6281246" y="5610795"/>
            <a:ext cx="5246670" cy="602751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lt-LT" sz="1400" b="1" u="none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* visos </a:t>
            </a:r>
            <a:r>
              <a:rPr lang="lt-LT" sz="1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dovanos, neteisėtas atlygis </a:t>
            </a:r>
            <a:r>
              <a:rPr lang="lt-LT" sz="1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registruojamas</a:t>
            </a:r>
            <a:r>
              <a:rPr lang="lt-LT" sz="1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ir nuasmeninti  registro </a:t>
            </a:r>
            <a:r>
              <a:rPr lang="lt-LT" sz="1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duomenys viešinami </a:t>
            </a:r>
            <a:r>
              <a:rPr lang="lt-LT" sz="1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išorinėje svetainėje.</a:t>
            </a:r>
            <a:endParaRPr lang="en-US" sz="1400" dirty="0"/>
          </a:p>
        </p:txBody>
      </p:sp>
      <mc:AlternateContent xmlns:mc="http://schemas.openxmlformats.org/markup-compatibility/2006">
        <mc:Choice xmlns:am3d="http://schemas.microsoft.com/office/drawing/2017/model3d" Requires="am3d">
          <p:graphicFrame>
            <p:nvGraphicFramePr>
              <p:cNvPr id="10" name="3D Model 9" descr="Gift">
                <a:extLst>
                  <a:ext uri="{FF2B5EF4-FFF2-40B4-BE49-F238E27FC236}">
                    <a16:creationId xmlns:a16="http://schemas.microsoft.com/office/drawing/2014/main" id="{0647E0CA-C695-4806-A367-5429CC63D805}"/>
                  </a:ext>
                </a:extLst>
              </p:cNvPr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4128249863"/>
                  </p:ext>
                </p:extLst>
              </p:nvPr>
            </p:nvGraphicFramePr>
            <p:xfrm>
              <a:off x="8421919" y="3847353"/>
              <a:ext cx="1924656" cy="1748613"/>
            </p:xfrm>
            <a:graphic>
              <a:graphicData uri="http://schemas.microsoft.com/office/drawing/2017/model3d">
                <am3d:model3d r:embed="rId7">
                  <am3d:spPr>
                    <a:xfrm>
                      <a:off x="0" y="0"/>
                      <a:ext cx="1924656" cy="1748613"/>
                    </a:xfrm>
                    <a:prstGeom prst="rect">
                      <a:avLst/>
                    </a:prstGeom>
                  </am3d:spPr>
                  <am3d:camera>
                    <am3d:pos x="0" y="0" z="73723093"/>
                    <am3d:up dx="0" dy="36000000" dz="0"/>
                    <am3d:lookAt x="0" y="0" z="0"/>
                    <am3d:perspective fov="2700000"/>
                  </am3d:camera>
                  <am3d:trans>
                    <am3d:meterPerModelUnit n="1094140" d="1000000"/>
                    <am3d:preTrans dx="1" dy="-17194320" dz="-613100"/>
                    <am3d:scale>
                      <am3d:sx n="1000000" d="1000000"/>
                      <am3d:sy n="1000000" d="1000000"/>
                      <am3d:sz n="1000000" d="1000000"/>
                    </am3d:scale>
                    <am3d:rot/>
                    <am3d:postTrans dx="0" dy="0" dz="0"/>
                  </am3d:trans>
                  <am3d:raster rName="Office3DRenderer" rVer="16.0.8326">
                    <am3d:blip r:embed="rId8"/>
                  </am3d:raster>
                  <am3d:objViewport viewportSz="2456693"/>
                  <am3d:ambientLight>
                    <am3d:clr>
                      <a:scrgbClr r="50000" g="50000" b="50000"/>
                    </am3d:clr>
                    <am3d:illuminance n="500000" d="1000000"/>
                  </am3d:ambientLight>
                  <am3d:ptLight rad="0">
                    <am3d:clr>
                      <a:scrgbClr r="100000" g="75000" b="50000"/>
                    </am3d:clr>
                    <am3d:intensity n="9765625" d="1000000"/>
                    <am3d:pos x="21959998" y="70920001" z="16344003"/>
                  </am3d:ptLight>
                  <am3d:ptLight rad="0">
                    <am3d:clr>
                      <a:scrgbClr r="40000" g="60000" b="95000"/>
                    </am3d:clr>
                    <am3d:intensity n="12250000" d="1000000"/>
                    <am3d:pos x="-37964106" y="51130435" z="57631972"/>
                  </am3d:ptLight>
                  <am3d:ptLight rad="0">
                    <am3d:clr>
                      <a:scrgbClr r="86837" g="72700" b="100000"/>
                    </am3d:clr>
                    <am3d:intensity n="3125000" d="1000000"/>
                    <am3d:pos x="-37739122" y="58056624" z="-34769649"/>
                  </am3d:ptLight>
                </am3d:model3d>
              </a:graphicData>
            </a:graphic>
          </p:graphicFrame>
        </mc:Choice>
        <mc:Fallback>
          <p:pic>
            <p:nvPicPr>
              <p:cNvPr id="10" name="3D Model 9" descr="Gift">
                <a:extLst>
                  <a:ext uri="{FF2B5EF4-FFF2-40B4-BE49-F238E27FC236}">
                    <a16:creationId xmlns:a16="http://schemas.microsoft.com/office/drawing/2014/main" id="{0647E0CA-C695-4806-A367-5429CC63D805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 noCrop="1"/>
              </p:cNvPicPr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8421919" y="3847353"/>
                <a:ext cx="1924656" cy="1748613"/>
              </a:xfrm>
              <a:prstGeom prst="rect">
                <a:avLst/>
              </a:prstGeom>
            </p:spPr>
          </p:pic>
        </mc:Fallback>
      </mc:AlternateContent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1BDE10B6-7C97-4998-92D0-D44B3669475A}"/>
              </a:ext>
            </a:extLst>
          </p:cNvPr>
          <p:cNvCxnSpPr>
            <a:cxnSpLocks/>
          </p:cNvCxnSpPr>
          <p:nvPr/>
        </p:nvCxnSpPr>
        <p:spPr>
          <a:xfrm>
            <a:off x="3818740" y="1369107"/>
            <a:ext cx="0" cy="22009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2DFEC433-E6F8-480F-92AC-899BF30E65B3}"/>
              </a:ext>
            </a:extLst>
          </p:cNvPr>
          <p:cNvCxnSpPr>
            <a:cxnSpLocks/>
          </p:cNvCxnSpPr>
          <p:nvPr/>
        </p:nvCxnSpPr>
        <p:spPr>
          <a:xfrm>
            <a:off x="8334786" y="1436156"/>
            <a:ext cx="0" cy="22009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1" name="Graphic 30" descr="Zoom in with solid fill">
            <a:extLst>
              <a:ext uri="{FF2B5EF4-FFF2-40B4-BE49-F238E27FC236}">
                <a16:creationId xmlns:a16="http://schemas.microsoft.com/office/drawing/2014/main" id="{54A5ECF2-4159-4FA3-8E99-12A784C98B22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9038807" y="4523906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527613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E80B86A7-A1EC-475B-9166-88902B033A3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060C4B9-3F04-4787-B436-EC391EAC7E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2597" y="512976"/>
            <a:ext cx="8596668" cy="579120"/>
          </a:xfrm>
        </p:spPr>
        <p:txBody>
          <a:bodyPr>
            <a:normAutofit/>
          </a:bodyPr>
          <a:lstStyle/>
          <a:p>
            <a:r>
              <a:rPr lang="lt-LT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Darbuotojų etikos sritis: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Isosceles Triangle 12">
            <a:extLst>
              <a:ext uri="{FF2B5EF4-FFF2-40B4-BE49-F238E27FC236}">
                <a16:creationId xmlns:a16="http://schemas.microsoft.com/office/drawing/2014/main" id="{C2C29CB1-9F74-4879-A6AF-AEA67B6F1F4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0" y="0"/>
            <a:ext cx="842596" cy="5666154"/>
          </a:xfrm>
          <a:prstGeom prst="triangle">
            <a:avLst>
              <a:gd name="adj" fmla="val 100000"/>
            </a:avLst>
          </a:prstGeom>
          <a:solidFill>
            <a:schemeClr val="accent1">
              <a:alpha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5" name="Isosceles Triangle 14">
            <a:extLst>
              <a:ext uri="{FF2B5EF4-FFF2-40B4-BE49-F238E27FC236}">
                <a16:creationId xmlns:a16="http://schemas.microsoft.com/office/drawing/2014/main" id="{7E2C7115-5336-410C-AD71-0F0952A2E5A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11743267" y="4013200"/>
            <a:ext cx="448733" cy="2844800"/>
          </a:xfrm>
          <a:prstGeom prst="triangle">
            <a:avLst>
              <a:gd name="adj" fmla="val 0"/>
            </a:avLst>
          </a:prstGeom>
          <a:solidFill>
            <a:schemeClr val="accent1">
              <a:alpha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6F682C3B-126B-4542-AD03-0D66235A3F67}"/>
              </a:ext>
            </a:extLst>
          </p:cNvPr>
          <p:cNvSpPr/>
          <p:nvPr/>
        </p:nvSpPr>
        <p:spPr>
          <a:xfrm>
            <a:off x="2839378" y="1388932"/>
            <a:ext cx="5882640" cy="73435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lt-LT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Darbuotojų etikos kodeksas</a:t>
            </a:r>
            <a:endParaRPr lang="en-US" sz="2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4C0D8733-43C4-4148-81A1-E3C277DE3715}"/>
              </a:ext>
            </a:extLst>
          </p:cNvPr>
          <p:cNvCxnSpPr/>
          <p:nvPr/>
        </p:nvCxnSpPr>
        <p:spPr>
          <a:xfrm>
            <a:off x="4196080" y="2142093"/>
            <a:ext cx="0" cy="61819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DB077A0A-8462-4E79-8F53-BA9DB70E910F}"/>
              </a:ext>
            </a:extLst>
          </p:cNvPr>
          <p:cNvCxnSpPr/>
          <p:nvPr/>
        </p:nvCxnSpPr>
        <p:spPr>
          <a:xfrm>
            <a:off x="7650480" y="2142093"/>
            <a:ext cx="0" cy="61819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Oval 9">
            <a:extLst>
              <a:ext uri="{FF2B5EF4-FFF2-40B4-BE49-F238E27FC236}">
                <a16:creationId xmlns:a16="http://schemas.microsoft.com/office/drawing/2014/main" id="{C28B9E68-354C-4541-99DE-D7C80E23ED97}"/>
              </a:ext>
            </a:extLst>
          </p:cNvPr>
          <p:cNvSpPr/>
          <p:nvPr/>
        </p:nvSpPr>
        <p:spPr>
          <a:xfrm>
            <a:off x="3174658" y="2849429"/>
            <a:ext cx="1950720" cy="128016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lt-LT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Dabar </a:t>
            </a: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21F82EB6-41BA-4EB1-B8FC-8988DC17232D}"/>
              </a:ext>
            </a:extLst>
          </p:cNvPr>
          <p:cNvSpPr/>
          <p:nvPr/>
        </p:nvSpPr>
        <p:spPr>
          <a:xfrm>
            <a:off x="6685963" y="2833077"/>
            <a:ext cx="1950720" cy="128016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lt-LT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Nauja</a:t>
            </a: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D7F82E0C-75A1-4FC7-8B7B-775941BF39A4}"/>
              </a:ext>
            </a:extLst>
          </p:cNvPr>
          <p:cNvCxnSpPr/>
          <p:nvPr/>
        </p:nvCxnSpPr>
        <p:spPr>
          <a:xfrm>
            <a:off x="4150018" y="4204573"/>
            <a:ext cx="0" cy="61819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96D21E6F-45DD-427F-B77F-DCDC79D7AE21}"/>
              </a:ext>
            </a:extLst>
          </p:cNvPr>
          <p:cNvCxnSpPr/>
          <p:nvPr/>
        </p:nvCxnSpPr>
        <p:spPr>
          <a:xfrm>
            <a:off x="7701280" y="4204573"/>
            <a:ext cx="0" cy="61819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Rectangle 18">
            <a:extLst>
              <a:ext uri="{FF2B5EF4-FFF2-40B4-BE49-F238E27FC236}">
                <a16:creationId xmlns:a16="http://schemas.microsoft.com/office/drawing/2014/main" id="{952A19D6-7BE2-4C59-87FA-B40C83EBFDFF}"/>
              </a:ext>
            </a:extLst>
          </p:cNvPr>
          <p:cNvSpPr/>
          <p:nvPr/>
        </p:nvSpPr>
        <p:spPr>
          <a:xfrm>
            <a:off x="1716679" y="4897754"/>
            <a:ext cx="3754966" cy="128016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lt-LT" sz="16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Tam tikros etiško elgesio nuostatos reglamentuotos Skaidraus elgesio gairėse</a:t>
            </a:r>
            <a:endParaRPr lang="en-US" sz="16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DC85DA01-DEA4-4111-BB8F-9C9AD6562C20}"/>
              </a:ext>
            </a:extLst>
          </p:cNvPr>
          <p:cNvSpPr/>
          <p:nvPr/>
        </p:nvSpPr>
        <p:spPr>
          <a:xfrm>
            <a:off x="6556840" y="4901560"/>
            <a:ext cx="3754966" cy="128016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lt-LT" sz="1600" b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Nustatoma bendra sistema </a:t>
            </a:r>
            <a:r>
              <a:rPr lang="lt-LT" sz="16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ŽŪM ir organizacijose, kuri </a:t>
            </a:r>
            <a:r>
              <a:rPr lang="lt-LT" sz="1600" b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skatina veikti pagal vienodus elgesio standartus</a:t>
            </a:r>
            <a:endParaRPr lang="en-US" sz="16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1" name="Graphic 30" descr="Weights Uneven with solid fill">
            <a:extLst>
              <a:ext uri="{FF2B5EF4-FFF2-40B4-BE49-F238E27FC236}">
                <a16:creationId xmlns:a16="http://schemas.microsoft.com/office/drawing/2014/main" id="{02E7F767-D23F-4287-9498-9125875EBED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531436" y="2980175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213175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5" name="Group 23">
            <a:extLst>
              <a:ext uri="{FF2B5EF4-FFF2-40B4-BE49-F238E27FC236}">
                <a16:creationId xmlns:a16="http://schemas.microsoft.com/office/drawing/2014/main" id="{609316A9-990D-4EC3-A671-70EE5C1493A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5" name="Straight Connector 24">
              <a:extLst>
                <a:ext uri="{FF2B5EF4-FFF2-40B4-BE49-F238E27FC236}">
                  <a16:creationId xmlns:a16="http://schemas.microsoft.com/office/drawing/2014/main" id="{9B0C6109-9159-49CA-AD7A-F9035539DB7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25">
              <a:extLst>
                <a:ext uri="{FF2B5EF4-FFF2-40B4-BE49-F238E27FC236}">
                  <a16:creationId xmlns:a16="http://schemas.microsoft.com/office/drawing/2014/main" id="{686F14F5-308C-4EB6-87AB-05DE9501B1A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7" name="Rectangle 23">
              <a:extLst>
                <a:ext uri="{FF2B5EF4-FFF2-40B4-BE49-F238E27FC236}">
                  <a16:creationId xmlns:a16="http://schemas.microsoft.com/office/drawing/2014/main" id="{BA032363-A188-47C5-9D59-9B788809DCD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48" name="Rectangle 25">
              <a:extLst>
                <a:ext uri="{FF2B5EF4-FFF2-40B4-BE49-F238E27FC236}">
                  <a16:creationId xmlns:a16="http://schemas.microsoft.com/office/drawing/2014/main" id="{2C4077DF-6BB9-4069-AD28-6B1664EBB06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>
              <a:extLst>
                <a:ext uri="{FF2B5EF4-FFF2-40B4-BE49-F238E27FC236}">
                  <a16:creationId xmlns:a16="http://schemas.microsoft.com/office/drawing/2014/main" id="{1D2B8B50-3419-41ED-9A9F-3CF9EEBBD3F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7">
              <a:extLst>
                <a:ext uri="{FF2B5EF4-FFF2-40B4-BE49-F238E27FC236}">
                  <a16:creationId xmlns:a16="http://schemas.microsoft.com/office/drawing/2014/main" id="{5C640498-2E73-4FA2-BEB6-C3596A458C8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Rectangle 28">
              <a:extLst>
                <a:ext uri="{FF2B5EF4-FFF2-40B4-BE49-F238E27FC236}">
                  <a16:creationId xmlns:a16="http://schemas.microsoft.com/office/drawing/2014/main" id="{3240EEFC-4112-4C39-A816-C815774F6D6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2" name="Rectangle 29">
              <a:extLst>
                <a:ext uri="{FF2B5EF4-FFF2-40B4-BE49-F238E27FC236}">
                  <a16:creationId xmlns:a16="http://schemas.microsoft.com/office/drawing/2014/main" id="{ADF362B0-03EA-4800-9FAA-9F128587E42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3" name="Isosceles Triangle 32">
              <a:extLst>
                <a:ext uri="{FF2B5EF4-FFF2-40B4-BE49-F238E27FC236}">
                  <a16:creationId xmlns:a16="http://schemas.microsoft.com/office/drawing/2014/main" id="{0BA84559-2F4C-4795-9246-4C563F942DB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4" name="Isosceles Triangle 33">
              <a:extLst>
                <a:ext uri="{FF2B5EF4-FFF2-40B4-BE49-F238E27FC236}">
                  <a16:creationId xmlns:a16="http://schemas.microsoft.com/office/drawing/2014/main" id="{FA77A1AA-CA47-4A91-A0A1-0A8CE31A985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36" name="Rectangle 35">
            <a:extLst>
              <a:ext uri="{FF2B5EF4-FFF2-40B4-BE49-F238E27FC236}">
                <a16:creationId xmlns:a16="http://schemas.microsoft.com/office/drawing/2014/main" id="{03E8462A-FEBA-4848-81CC-3F8DA3E477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8" name="Group 37">
            <a:extLst>
              <a:ext uri="{FF2B5EF4-FFF2-40B4-BE49-F238E27FC236}">
                <a16:creationId xmlns:a16="http://schemas.microsoft.com/office/drawing/2014/main" id="{2109F83F-40FE-4DB3-84CC-09FB3340D0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9" name="Straight Connector 38">
              <a:extLst>
                <a:ext uri="{FF2B5EF4-FFF2-40B4-BE49-F238E27FC236}">
                  <a16:creationId xmlns:a16="http://schemas.microsoft.com/office/drawing/2014/main" id="{1DE492D7-C3C3-48FF-80C8-37021EA0262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40" name="Rectangle 23">
              <a:extLst>
                <a:ext uri="{FF2B5EF4-FFF2-40B4-BE49-F238E27FC236}">
                  <a16:creationId xmlns:a16="http://schemas.microsoft.com/office/drawing/2014/main" id="{0B30FF97-2E9A-490A-AED2-90BA2E0EC17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41" name="Rectangle 25">
              <a:extLst>
                <a:ext uri="{FF2B5EF4-FFF2-40B4-BE49-F238E27FC236}">
                  <a16:creationId xmlns:a16="http://schemas.microsoft.com/office/drawing/2014/main" id="{B6D53C7D-A312-47B6-A66A-230A19CFACA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42" name="Isosceles Triangle 41">
              <a:extLst>
                <a:ext uri="{FF2B5EF4-FFF2-40B4-BE49-F238E27FC236}">
                  <a16:creationId xmlns:a16="http://schemas.microsoft.com/office/drawing/2014/main" id="{9329D58C-0D2E-4A2B-AD6A-9CEE506784A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43" name="Rectangle 27">
              <a:extLst>
                <a:ext uri="{FF2B5EF4-FFF2-40B4-BE49-F238E27FC236}">
                  <a16:creationId xmlns:a16="http://schemas.microsoft.com/office/drawing/2014/main" id="{9D446EDE-C690-4461-8BF2-7634808FC8B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44" name="Rectangle 28">
              <a:extLst>
                <a:ext uri="{FF2B5EF4-FFF2-40B4-BE49-F238E27FC236}">
                  <a16:creationId xmlns:a16="http://schemas.microsoft.com/office/drawing/2014/main" id="{323F3D34-6531-4AD7-A8C6-195A090281A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45" name="Rectangle 29">
              <a:extLst>
                <a:ext uri="{FF2B5EF4-FFF2-40B4-BE49-F238E27FC236}">
                  <a16:creationId xmlns:a16="http://schemas.microsoft.com/office/drawing/2014/main" id="{B9B0AE3F-2350-435F-A9B0-C310BF87638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46" name="Isosceles Triangle 45">
              <a:extLst>
                <a:ext uri="{FF2B5EF4-FFF2-40B4-BE49-F238E27FC236}">
                  <a16:creationId xmlns:a16="http://schemas.microsoft.com/office/drawing/2014/main" id="{4EFA655C-9E50-4C14-A89E-AD7B648E4E2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47" name="Isosceles Triangle 46">
              <a:extLst>
                <a:ext uri="{FF2B5EF4-FFF2-40B4-BE49-F238E27FC236}">
                  <a16:creationId xmlns:a16="http://schemas.microsoft.com/office/drawing/2014/main" id="{3E843863-7D25-4C01-9A17-E817CB6D998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49" name="Rectangle 48">
            <a:extLst>
              <a:ext uri="{FF2B5EF4-FFF2-40B4-BE49-F238E27FC236}">
                <a16:creationId xmlns:a16="http://schemas.microsoft.com/office/drawing/2014/main" id="{7941F9B1-B01B-4A84-89D9-B169AEB4E4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 w="9525">
            <a:noFill/>
          </a:ln>
          <a:effectLst>
            <a:outerShdw blurRad="63500" dist="17780" dir="5400000" algn="t" rotWithShape="0">
              <a:prstClr val="black">
                <a:alpha val="4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795D012-366A-4957-8FB6-9A1578B11E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86934" y="609601"/>
            <a:ext cx="10197495" cy="1099457"/>
          </a:xfrm>
        </p:spPr>
        <p:txBody>
          <a:bodyPr>
            <a:normAutofit/>
          </a:bodyPr>
          <a:lstStyle/>
          <a:p>
            <a:r>
              <a:rPr lang="lt-LT" dirty="0">
                <a:latin typeface="Times New Roman" panose="02020603050405020304" pitchFamily="18" charset="0"/>
                <a:cs typeface="Times New Roman" panose="02020603050405020304" pitchFamily="18" charset="0"/>
              </a:rPr>
              <a:t>Siekiame, kad organizacijų vadovai: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19" name="Content Placeholder 2">
            <a:extLst>
              <a:ext uri="{FF2B5EF4-FFF2-40B4-BE49-F238E27FC236}">
                <a16:creationId xmlns:a16="http://schemas.microsoft.com/office/drawing/2014/main" id="{217B42D4-DAE1-45F2-B33E-59F3DFF0AFDF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70252912"/>
              </p:ext>
            </p:extLst>
          </p:nvPr>
        </p:nvGraphicFramePr>
        <p:xfrm>
          <a:off x="1224665" y="1309667"/>
          <a:ext cx="10166655" cy="493514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288817085"/>
      </p:ext>
    </p:extLst>
  </p:cSld>
  <p:clrMapOvr>
    <a:masterClrMapping/>
  </p:clrMapOvr>
</p:sld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1223</TotalTime>
  <Words>841</Words>
  <Application>Microsoft Office PowerPoint</Application>
  <PresentationFormat>Widescreen</PresentationFormat>
  <Paragraphs>105</Paragraphs>
  <Slides>15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2" baseType="lpstr">
      <vt:lpstr>Arial</vt:lpstr>
      <vt:lpstr>Times New Roman</vt:lpstr>
      <vt:lpstr>Trebuchet MS</vt:lpstr>
      <vt:lpstr>Wingdings</vt:lpstr>
      <vt:lpstr>Wingdings 3</vt:lpstr>
      <vt:lpstr>Facet</vt:lpstr>
      <vt:lpstr>Worksheet</vt:lpstr>
      <vt:lpstr> Nulinės tolerancijos korupcijai politika  „skaidresnės veiklos link…“ </vt:lpstr>
      <vt:lpstr>Nulinės tolerancijos korupcijai politika yra ilgalaikis, kompleksinis dokumentas, taikomas ŽŪM ir organizacijoms </vt:lpstr>
      <vt:lpstr>Pokyčius skatinančios priežastys </vt:lpstr>
      <vt:lpstr>PowerPoint Presentation</vt:lpstr>
      <vt:lpstr>Ko siekiame:</vt:lpstr>
      <vt:lpstr>Esminiai pokyčiai nuo 2021-09-01:</vt:lpstr>
      <vt:lpstr>Dovanų sritis: </vt:lpstr>
      <vt:lpstr>Darbuotojų etikos sritis:</vt:lpstr>
      <vt:lpstr>Siekiame, kad organizacijų vadovai:</vt:lpstr>
      <vt:lpstr>Būkime iniciatyvūs ir nepamirškime</vt:lpstr>
      <vt:lpstr>Ko tikimės iš organizacijų:</vt:lpstr>
      <vt:lpstr>Tik veikdami visi kartu mes:</vt:lpstr>
      <vt:lpstr>Paminėti pokyčiai ŽŪM 1. Viešųjų ir privačių interesų derinimo srityje:</vt:lpstr>
      <vt:lpstr>2. Lobistinės veiklos administravimo srityje: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Nulinė tolerancijos korupcijai politika</dc:title>
  <dc:creator>Rasa Tašlinskienė</dc:creator>
  <cp:lastModifiedBy>Rasa Tašlinskienė</cp:lastModifiedBy>
  <cp:revision>141</cp:revision>
  <dcterms:created xsi:type="dcterms:W3CDTF">2021-06-03T04:49:21Z</dcterms:created>
  <dcterms:modified xsi:type="dcterms:W3CDTF">2021-07-08T06:43:13Z</dcterms:modified>
</cp:coreProperties>
</file>