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56" r:id="rId2"/>
    <p:sldId id="262" r:id="rId3"/>
    <p:sldId id="261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9C8D1-9C08-4208-8F8B-6F88B09AC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8A2C9-D117-40F7-90BE-BF88A80EC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8C795-495E-4199-A752-DE2B503A0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83CB-C953-4A26-BC7B-A61CD994E77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5B3BA-974D-4E61-8F0A-30265DF90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2B4E1-C8CD-43C3-BE79-9E463E5B0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D18B-13CD-4FA6-A9C0-C74C347A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62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50CC3-23BA-4A61-9A6C-1AE03C24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3BCE4B-A694-424E-8588-A841B4DA1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5224C-479A-446A-8F6B-8BA4FDA5D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83CB-C953-4A26-BC7B-A61CD994E77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5F3FF-7BC5-432B-A05F-1E0CEBC62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23791-E7FD-4664-B1B4-D5B5B8871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D18B-13CD-4FA6-A9C0-C74C347A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90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2CBD53-3699-4F34-A7D3-B60354123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CD0CAA-1487-41F7-81AF-57B359F21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8B7A2-935A-4EBA-85AA-CD51E2EDF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83CB-C953-4A26-BC7B-A61CD994E77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31900-F4F2-4C42-A7EC-745A45F8D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5C36F-89EC-42A7-A3B7-39D93B02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D18B-13CD-4FA6-A9C0-C74C347A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96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ECA7E-A392-442E-AB0A-43B6BBE8B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2BDD1-893F-429C-B5FD-A164A4CD3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1754C-028F-4EAF-BB6A-15ED708D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83CB-C953-4A26-BC7B-A61CD994E77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4A193-395F-4BF9-9609-0F42D9121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08C7F-2CEC-430E-AA5D-F159A4CEE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D18B-13CD-4FA6-A9C0-C74C347A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5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F4451-4B35-43FA-A8D1-1B2997306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79C06-3A12-461A-85E6-1C9809591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B3D46-7253-42E2-BB20-606586569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83CB-C953-4A26-BC7B-A61CD994E77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6941F-005F-4CBB-9828-1FA705A81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7DC40-E14E-453D-B024-A21CF996E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D18B-13CD-4FA6-A9C0-C74C347A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831CA-448D-44DF-A581-E4A506E73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9817F-FD9E-4171-865C-91953B0C64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340DA0-23D4-42AD-86B1-28FA63C98B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EA19A5-A05D-4986-8413-308295A4A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83CB-C953-4A26-BC7B-A61CD994E77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62B08F-7519-480C-8949-0FAC92F0E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722B0-1428-41A4-A83A-7E97B90BE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D18B-13CD-4FA6-A9C0-C74C347A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17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C4131-4E59-4A13-9ABF-8E20CEAC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E92E0-BDCD-4178-9843-28A962FB8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ABA904-8B07-4AAE-82F5-A5A37CB0D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231B68-79B7-48AA-8D4D-0FF5FAFBC6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75A1D-1CC9-4A4A-A7C6-3EAA2545A2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4DDE33-D07E-4E7C-AEE9-ADE16E13C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83CB-C953-4A26-BC7B-A61CD994E77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A1CDD3-263B-4BC9-9EE7-AF9233895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B0223A-29FD-46EF-89CD-D25AE4666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D18B-13CD-4FA6-A9C0-C74C347A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02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9874D-915C-4517-B44D-B66718594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C192D-B80D-428E-B07C-3AF82E6AF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83CB-C953-4A26-BC7B-A61CD994E77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7532B3-313B-48F3-836D-719D8B1FA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7EDA87-DC74-4D41-BD23-927B0E167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D18B-13CD-4FA6-A9C0-C74C347A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4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23F2DE-A944-4C60-86EC-EA15190D7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83CB-C953-4A26-BC7B-A61CD994E77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309602-BC59-4B1D-9F6B-9F060AD1E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CED79A-A0C3-43A6-86A0-D5D79862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D18B-13CD-4FA6-A9C0-C74C347A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2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FADD-03B5-44CC-A3FC-62CAED9D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3CF9C-7253-4958-A983-BAC21C325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AD98FF-1055-414D-81F2-4CF1729B7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A1281C-5AD2-45C6-842F-4071560CE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83CB-C953-4A26-BC7B-A61CD994E77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A400CB-8716-4572-BD46-510967430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8A32B-4ACF-4178-899C-BAF418B71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D18B-13CD-4FA6-A9C0-C74C347A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84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45DDA-9681-4721-912E-8A279221F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3065E1-80A6-4DC2-91B4-28AA2D1A0B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7AD3E8-9425-4B9D-9900-99D55C8F3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769A50-45C4-4F93-B2F1-A73472D4E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83CB-C953-4A26-BC7B-A61CD994E77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E62FC-81EB-4001-9650-0065C2CC7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DBC540-7ED3-41C2-8854-83EACA09B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7D18B-13CD-4FA6-A9C0-C74C347A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89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1A3840-8535-47E8-A5FE-30AE2F510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56E66-926C-425E-9B39-9733E555A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E5A0E-FD5E-4AE4-9029-9EFE1D44E4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383CB-C953-4A26-BC7B-A61CD994E77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7B407-0D45-4FAE-8C64-490DFC52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768F6-1F59-4F5E-B173-314E62853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7D18B-13CD-4FA6-A9C0-C74C347A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3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6">
            <a:extLst>
              <a:ext uri="{FF2B5EF4-FFF2-40B4-BE49-F238E27FC236}">
                <a16:creationId xmlns:a16="http://schemas.microsoft.com/office/drawing/2014/main" id="{53BB2CF9-D724-4031-A3C8-46C9654DD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89DAEB07-A1FC-48B8-9B97-85A3EAFEF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48712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B0181F-2AA7-47ED-8AA8-E4D6DDE93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" y="1087627"/>
            <a:ext cx="11043458" cy="3338069"/>
          </a:xfrm>
        </p:spPr>
        <p:txBody>
          <a:bodyPr anchor="ctr">
            <a:normAutofit/>
          </a:bodyPr>
          <a:lstStyle/>
          <a:p>
            <a:pPr algn="l"/>
            <a:r>
              <a:rPr lang="lt-LT" sz="7500" b="1" dirty="0"/>
              <a:t>Naujasis Korupcijos prevencijos įstatymas – kokie pokyčiai?</a:t>
            </a:r>
            <a:endParaRPr lang="en-US" sz="7500" b="1" dirty="0"/>
          </a:p>
        </p:txBody>
      </p:sp>
      <p:grpSp>
        <p:nvGrpSpPr>
          <p:cNvPr id="35" name="Group 10">
            <a:extLst>
              <a:ext uri="{FF2B5EF4-FFF2-40B4-BE49-F238E27FC236}">
                <a16:creationId xmlns:a16="http://schemas.microsoft.com/office/drawing/2014/main" id="{FFC558B0-E15A-4439-964A-E116796B9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677" y="2081322"/>
            <a:ext cx="239982" cy="1340860"/>
            <a:chOff x="51677" y="2081322"/>
            <a:chExt cx="239982" cy="1340860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6ED30F7C-0B80-4AF3-ABE5-6AB701D38A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1129" y="265108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59">
              <a:extLst>
                <a:ext uri="{FF2B5EF4-FFF2-40B4-BE49-F238E27FC236}">
                  <a16:creationId xmlns:a16="http://schemas.microsoft.com/office/drawing/2014/main" id="{F22687A1-9733-486E-BD02-80578A0CE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624" y="265108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B01704A8-E938-423E-9FDB-9519D24E31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1129" y="250896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191149B4-3CAD-451F-AB8D-1ED6D7D02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624" y="250896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313271C8-C4C3-4B25-8E1F-11C0693A42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1129" y="236685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3228CA6D-E75C-45B5-A1B7-5E02CAE02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624" y="236685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2">
              <a:extLst>
                <a:ext uri="{FF2B5EF4-FFF2-40B4-BE49-F238E27FC236}">
                  <a16:creationId xmlns:a16="http://schemas.microsoft.com/office/drawing/2014/main" id="{E3FDE651-896B-49A5-B70C-19B54EC13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1129" y="222473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59">
              <a:extLst>
                <a:ext uri="{FF2B5EF4-FFF2-40B4-BE49-F238E27FC236}">
                  <a16:creationId xmlns:a16="http://schemas.microsoft.com/office/drawing/2014/main" id="{C409F776-BA43-44E6-A22A-151A5136F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624" y="222473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C846CA88-493D-4BC4-BD12-834B9CEFB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1129" y="208262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D61E728B-8EC3-4C84-9150-06F5E7222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624" y="208262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4AAABEAB-E36B-4A29-9602-8F1AF3020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6879" y="336165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24F9C51E-864B-4E60-AF1D-E6A3098CA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0374" y="336165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0665AB40-0B54-4F21-B422-1F5C0EC05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6879" y="321953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D1B8FEAC-124D-4A04-8DC2-CD077ACE6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0374" y="321953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87566BE2-5047-4786-BE92-E80643CF6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6879" y="307742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143C62C9-F75F-44C3-BFBE-1A3334146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0374" y="307742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E4E1C4B8-2FA9-4AED-B66D-595405B15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6879" y="293530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A494CA6A-0021-4D21-A5BF-05BE30B8A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0374" y="293530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AD5C6811-4EBA-49BA-AEA9-9A90CDC14E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6879" y="279319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E9539E65-19A5-48E9-BCEA-DFA45E90FA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0374" y="279319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CF2C2511-1962-4C4B-BB77-3E0B893A8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aphical user interface&#10;&#10;Description automatically generated">
            <a:extLst>
              <a:ext uri="{FF2B5EF4-FFF2-40B4-BE49-F238E27FC236}">
                <a16:creationId xmlns:a16="http://schemas.microsoft.com/office/drawing/2014/main" id="{2283068D-DC2E-476A-859F-29B3212B1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96" t="24283" r="20661" b="7726"/>
          <a:stretch/>
        </p:blipFill>
        <p:spPr>
          <a:xfrm>
            <a:off x="1383030" y="708660"/>
            <a:ext cx="9932670" cy="572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39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aphical user interface&#10;&#10;Description automatically generated">
            <a:extLst>
              <a:ext uri="{FF2B5EF4-FFF2-40B4-BE49-F238E27FC236}">
                <a16:creationId xmlns:a16="http://schemas.microsoft.com/office/drawing/2014/main" id="{08B9C613-634C-41AE-98B7-BF1BC05B0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61" t="23714" r="20176" b="11404"/>
          <a:stretch/>
        </p:blipFill>
        <p:spPr>
          <a:xfrm>
            <a:off x="937260" y="731520"/>
            <a:ext cx="9806940" cy="499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39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2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1B146E4-E570-409D-9F44-A0D14CF841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77" t="24023" r="19393" b="9755"/>
          <a:stretch/>
        </p:blipFill>
        <p:spPr>
          <a:xfrm>
            <a:off x="754380" y="445770"/>
            <a:ext cx="10789919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68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61F3501-69A1-4882-9A55-AADD3F83A5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97" t="23846" r="20450" b="10000"/>
          <a:stretch/>
        </p:blipFill>
        <p:spPr>
          <a:xfrm>
            <a:off x="445770" y="411480"/>
            <a:ext cx="106299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09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1A142-324E-4F4A-BA01-43F89673EF0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t-LT" sz="3600" b="1" dirty="0">
                <a:latin typeface="+mn-lt"/>
              </a:rPr>
              <a:t>UŽ KORUPCIJAI ATSPARIOS APLINKOS KŪRIMĄ ATSAKINGI SUBJEKTAI</a:t>
            </a:r>
            <a:endParaRPr lang="en-US" sz="3600" b="1" dirty="0">
              <a:latin typeface="+mn-lt"/>
            </a:endParaRPr>
          </a:p>
        </p:txBody>
      </p:sp>
      <p:pic>
        <p:nvPicPr>
          <p:cNvPr id="4" name="Content Placeholder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1A19995B-8B32-4BA2-8FE3-98991D3454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577" t="42543" r="20023" b="12011"/>
          <a:stretch/>
        </p:blipFill>
        <p:spPr>
          <a:xfrm>
            <a:off x="688910" y="2052735"/>
            <a:ext cx="10179698" cy="393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22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939E2-2F98-4751-9FFC-2539FD52D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800" b="1" dirty="0">
                <a:latin typeface="+mn-lt"/>
              </a:rPr>
              <a:t>Ką turime padaryti iki 2022-01-01:</a:t>
            </a:r>
            <a:endParaRPr lang="en-US" sz="4800" b="1" dirty="0"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536413-E2CA-468E-8D64-338FC226B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585" t="26448" r="27798" b="22088"/>
          <a:stretch/>
        </p:blipFill>
        <p:spPr>
          <a:xfrm>
            <a:off x="1772816" y="1791479"/>
            <a:ext cx="8780106" cy="4701396"/>
          </a:xfrm>
        </p:spPr>
      </p:pic>
    </p:spTree>
    <p:extLst>
      <p:ext uri="{BB962C8B-B14F-4D97-AF65-F5344CB8AC3E}">
        <p14:creationId xmlns:p14="http://schemas.microsoft.com/office/powerpoint/2010/main" val="3097889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21</Words>
  <Application>Microsoft Office PowerPoint</Application>
  <PresentationFormat>Widescreen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Naujasis Korupcijos prevencijos įstatymas – kokie pokyčiai?</vt:lpstr>
      <vt:lpstr>PowerPoint Presentation</vt:lpstr>
      <vt:lpstr>PowerPoint Presentation</vt:lpstr>
      <vt:lpstr>PowerPoint Presentation</vt:lpstr>
      <vt:lpstr>PowerPoint Presentation</vt:lpstr>
      <vt:lpstr>UŽ KORUPCIJAI ATSPARIOS APLINKOS KŪRIMĄ ATSAKINGI SUBJEKTAI</vt:lpstr>
      <vt:lpstr>Ką turime padaryti iki 2022-01-01: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Naujasis Korupcijos prevencijos įstatymas – kokie pokyčiai?</dc:title>
  <dc:creator>Rasa Tašlinskienė</dc:creator>
  <cp:lastModifiedBy>Rasa Tašlinskienė</cp:lastModifiedBy>
  <cp:revision>4</cp:revision>
  <dcterms:created xsi:type="dcterms:W3CDTF">2021-12-06T09:11:22Z</dcterms:created>
  <dcterms:modified xsi:type="dcterms:W3CDTF">2021-12-06T09:53:31Z</dcterms:modified>
</cp:coreProperties>
</file>